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79" r:id="rId5"/>
  </p:sldMasterIdLst>
  <p:notesMasterIdLst>
    <p:notesMasterId r:id="rId12"/>
  </p:notesMasterIdLst>
  <p:handoutMasterIdLst>
    <p:handoutMasterId r:id="rId13"/>
  </p:handoutMasterIdLst>
  <p:sldIdLst>
    <p:sldId id="373" r:id="rId6"/>
    <p:sldId id="374" r:id="rId7"/>
    <p:sldId id="376" r:id="rId8"/>
    <p:sldId id="377" r:id="rId9"/>
    <p:sldId id="378" r:id="rId10"/>
    <p:sldId id="37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4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20F"/>
    <a:srgbClr val="A24E14"/>
    <a:srgbClr val="C8985A"/>
    <a:srgbClr val="EEEDED"/>
    <a:srgbClr val="DBDCE1"/>
    <a:srgbClr val="F3F5F6"/>
    <a:srgbClr val="FFFFFF"/>
    <a:srgbClr val="F2F1EB"/>
    <a:srgbClr val="EFEBE5"/>
    <a:srgbClr val="447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74475-6630-41CF-8000-04C5A2C50FD5}" v="4" dt="2025-09-08T17:27:12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3447" autoAdjust="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1117"/>
        <p:guide pos="42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ia Sampaio" userId="4e2add95-87c8-4dea-8a25-157ad5caef5b" providerId="ADAL" clId="{E80096B9-F6EE-4355-92BB-F5DE9737BC9C}"/>
    <pc:docChg chg="undo custSel modSld modMainMaster">
      <pc:chgData name="Catia Sampaio" userId="4e2add95-87c8-4dea-8a25-157ad5caef5b" providerId="ADAL" clId="{E80096B9-F6EE-4355-92BB-F5DE9737BC9C}" dt="2025-09-08T17:28:20.305" v="29" actId="478"/>
      <pc:docMkLst>
        <pc:docMk/>
      </pc:docMkLst>
      <pc:sldChg chg="addSp delSp modSp mod">
        <pc:chgData name="Catia Sampaio" userId="4e2add95-87c8-4dea-8a25-157ad5caef5b" providerId="ADAL" clId="{E80096B9-F6EE-4355-92BB-F5DE9737BC9C}" dt="2025-09-08T17:28:20.305" v="29" actId="478"/>
        <pc:sldMkLst>
          <pc:docMk/>
          <pc:sldMk cId="3262430355" sldId="378"/>
        </pc:sldMkLst>
        <pc:spChg chg="mod">
          <ac:chgData name="Catia Sampaio" userId="4e2add95-87c8-4dea-8a25-157ad5caef5b" providerId="ADAL" clId="{E80096B9-F6EE-4355-92BB-F5DE9737BC9C}" dt="2025-09-08T17:24:43.384" v="0"/>
          <ac:spMkLst>
            <pc:docMk/>
            <pc:sldMk cId="3262430355" sldId="378"/>
            <ac:spMk id="8" creationId="{21BF0F15-658C-D1B2-A72A-87D6EF5CCD63}"/>
          </ac:spMkLst>
        </pc:spChg>
        <pc:spChg chg="mod">
          <ac:chgData name="Catia Sampaio" userId="4e2add95-87c8-4dea-8a25-157ad5caef5b" providerId="ADAL" clId="{E80096B9-F6EE-4355-92BB-F5DE9737BC9C}" dt="2025-09-08T17:24:43.384" v="0"/>
          <ac:spMkLst>
            <pc:docMk/>
            <pc:sldMk cId="3262430355" sldId="378"/>
            <ac:spMk id="16" creationId="{6A9A6FD3-3C0C-AED3-AD89-E36A04A2E1EE}"/>
          </ac:spMkLst>
        </pc:spChg>
        <pc:spChg chg="mod">
          <ac:chgData name="Catia Sampaio" userId="4e2add95-87c8-4dea-8a25-157ad5caef5b" providerId="ADAL" clId="{E80096B9-F6EE-4355-92BB-F5DE9737BC9C}" dt="2025-09-08T17:24:43.384" v="0"/>
          <ac:spMkLst>
            <pc:docMk/>
            <pc:sldMk cId="3262430355" sldId="378"/>
            <ac:spMk id="20" creationId="{2950C644-CC39-5C2D-029C-6A06E45468AF}"/>
          </ac:spMkLst>
        </pc:spChg>
        <pc:spChg chg="mod">
          <ac:chgData name="Catia Sampaio" userId="4e2add95-87c8-4dea-8a25-157ad5caef5b" providerId="ADAL" clId="{E80096B9-F6EE-4355-92BB-F5DE9737BC9C}" dt="2025-09-08T17:24:43.384" v="0"/>
          <ac:spMkLst>
            <pc:docMk/>
            <pc:sldMk cId="3262430355" sldId="378"/>
            <ac:spMk id="24" creationId="{66CB4810-B16D-C7DA-B887-4E70E9DFB180}"/>
          </ac:spMkLst>
        </pc:spChg>
        <pc:spChg chg="mod">
          <ac:chgData name="Catia Sampaio" userId="4e2add95-87c8-4dea-8a25-157ad5caef5b" providerId="ADAL" clId="{E80096B9-F6EE-4355-92BB-F5DE9737BC9C}" dt="2025-09-08T17:24:43.384" v="0"/>
          <ac:spMkLst>
            <pc:docMk/>
            <pc:sldMk cId="3262430355" sldId="378"/>
            <ac:spMk id="31" creationId="{F897C375-919E-8E52-810A-62AA4285EED8}"/>
          </ac:spMkLst>
        </pc:spChg>
        <pc:spChg chg="mod">
          <ac:chgData name="Catia Sampaio" userId="4e2add95-87c8-4dea-8a25-157ad5caef5b" providerId="ADAL" clId="{E80096B9-F6EE-4355-92BB-F5DE9737BC9C}" dt="2025-09-08T17:24:43.384" v="0"/>
          <ac:spMkLst>
            <pc:docMk/>
            <pc:sldMk cId="3262430355" sldId="378"/>
            <ac:spMk id="45" creationId="{22090BEF-E393-A668-2846-FA59896AD65E}"/>
          </ac:spMkLst>
        </pc:spChg>
        <pc:spChg chg="mod">
          <ac:chgData name="Catia Sampaio" userId="4e2add95-87c8-4dea-8a25-157ad5caef5b" providerId="ADAL" clId="{E80096B9-F6EE-4355-92BB-F5DE9737BC9C}" dt="2025-09-08T17:24:43.384" v="0"/>
          <ac:spMkLst>
            <pc:docMk/>
            <pc:sldMk cId="3262430355" sldId="378"/>
            <ac:spMk id="50" creationId="{AC6C3BFD-7502-4827-3E8C-17A792A1AFCA}"/>
          </ac:spMkLst>
        </pc:spChg>
        <pc:spChg chg="mod">
          <ac:chgData name="Catia Sampaio" userId="4e2add95-87c8-4dea-8a25-157ad5caef5b" providerId="ADAL" clId="{E80096B9-F6EE-4355-92BB-F5DE9737BC9C}" dt="2025-09-08T17:24:43.384" v="0"/>
          <ac:spMkLst>
            <pc:docMk/>
            <pc:sldMk cId="3262430355" sldId="378"/>
            <ac:spMk id="57" creationId="{DFD60349-FC07-FFEA-AF48-1FFF15F8D77F}"/>
          </ac:spMkLst>
        </pc:spChg>
        <pc:spChg chg="mod">
          <ac:chgData name="Catia Sampaio" userId="4e2add95-87c8-4dea-8a25-157ad5caef5b" providerId="ADAL" clId="{E80096B9-F6EE-4355-92BB-F5DE9737BC9C}" dt="2025-09-08T17:24:43.384" v="0"/>
          <ac:spMkLst>
            <pc:docMk/>
            <pc:sldMk cId="3262430355" sldId="378"/>
            <ac:spMk id="66" creationId="{AFCDF732-0902-46D5-C7DC-B08D67E7336C}"/>
          </ac:spMkLst>
        </pc:spChg>
        <pc:spChg chg="mod">
          <ac:chgData name="Catia Sampaio" userId="4e2add95-87c8-4dea-8a25-157ad5caef5b" providerId="ADAL" clId="{E80096B9-F6EE-4355-92BB-F5DE9737BC9C}" dt="2025-09-08T17:24:43.384" v="0"/>
          <ac:spMkLst>
            <pc:docMk/>
            <pc:sldMk cId="3262430355" sldId="378"/>
            <ac:spMk id="71" creationId="{638226D2-638C-CE91-35B3-FE65CB937135}"/>
          </ac:spMkLst>
        </pc:spChg>
        <pc:spChg chg="add del mod">
          <ac:chgData name="Catia Sampaio" userId="4e2add95-87c8-4dea-8a25-157ad5caef5b" providerId="ADAL" clId="{E80096B9-F6EE-4355-92BB-F5DE9737BC9C}" dt="2025-09-08T17:28:20.305" v="29" actId="478"/>
          <ac:spMkLst>
            <pc:docMk/>
            <pc:sldMk cId="3262430355" sldId="378"/>
            <ac:spMk id="73" creationId="{87B83BC4-1DC0-6A95-B72A-50078DE0A25A}"/>
          </ac:spMkLst>
        </pc:spChg>
        <pc:grpChg chg="del mod">
          <ac:chgData name="Catia Sampaio" userId="4e2add95-87c8-4dea-8a25-157ad5caef5b" providerId="ADAL" clId="{E80096B9-F6EE-4355-92BB-F5DE9737BC9C}" dt="2025-09-08T17:25:52.458" v="11" actId="478"/>
          <ac:grpSpMkLst>
            <pc:docMk/>
            <pc:sldMk cId="3262430355" sldId="378"/>
            <ac:grpSpMk id="2" creationId="{5A7C3492-1858-036F-48F4-F5300A85E456}"/>
          </ac:grpSpMkLst>
        </pc:grpChg>
      </pc:sldChg>
      <pc:sldMasterChg chg="modSldLayout">
        <pc:chgData name="Catia Sampaio" userId="4e2add95-87c8-4dea-8a25-157ad5caef5b" providerId="ADAL" clId="{E80096B9-F6EE-4355-92BB-F5DE9737BC9C}" dt="2025-09-08T17:28:14.184" v="28" actId="1076"/>
        <pc:sldMasterMkLst>
          <pc:docMk/>
          <pc:sldMasterMk cId="3100375679" sldId="2147483658"/>
        </pc:sldMasterMkLst>
        <pc:sldLayoutChg chg="addSp delSp modSp mod">
          <pc:chgData name="Catia Sampaio" userId="4e2add95-87c8-4dea-8a25-157ad5caef5b" providerId="ADAL" clId="{E80096B9-F6EE-4355-92BB-F5DE9737BC9C}" dt="2025-09-08T17:28:14.184" v="28" actId="1076"/>
          <pc:sldLayoutMkLst>
            <pc:docMk/>
            <pc:sldMasterMk cId="3100375679" sldId="2147483658"/>
            <pc:sldLayoutMk cId="3114943355" sldId="2147483678"/>
          </pc:sldLayoutMkLst>
          <pc:spChg chg="del mod">
            <ac:chgData name="Catia Sampaio" userId="4e2add95-87c8-4dea-8a25-157ad5caef5b" providerId="ADAL" clId="{E80096B9-F6EE-4355-92BB-F5DE9737BC9C}" dt="2025-09-08T17:26:43.935" v="14" actId="478"/>
            <ac:spMkLst>
              <pc:docMk/>
              <pc:sldMasterMk cId="3100375679" sldId="2147483658"/>
              <pc:sldLayoutMk cId="3114943355" sldId="2147483678"/>
              <ac:spMk id="6" creationId="{3FB47E8A-A512-E899-D27A-039FBF27BADB}"/>
            </ac:spMkLst>
          </pc:spChg>
          <pc:spChg chg="add del mod">
            <ac:chgData name="Catia Sampaio" userId="4e2add95-87c8-4dea-8a25-157ad5caef5b" providerId="ADAL" clId="{E80096B9-F6EE-4355-92BB-F5DE9737BC9C}" dt="2025-09-08T17:27:09.222" v="17" actId="21"/>
            <ac:spMkLst>
              <pc:docMk/>
              <pc:sldMasterMk cId="3100375679" sldId="2147483658"/>
              <pc:sldLayoutMk cId="3114943355" sldId="2147483678"/>
              <ac:spMk id="11" creationId="{EA690B26-6FD6-13BE-4359-3113E67C1A68}"/>
            </ac:spMkLst>
          </pc:spChg>
          <pc:spChg chg="add mod">
            <ac:chgData name="Catia Sampaio" userId="4e2add95-87c8-4dea-8a25-157ad5caef5b" providerId="ADAL" clId="{E80096B9-F6EE-4355-92BB-F5DE9737BC9C}" dt="2025-09-08T17:27:31.819" v="22" actId="1076"/>
            <ac:spMkLst>
              <pc:docMk/>
              <pc:sldMasterMk cId="3100375679" sldId="2147483658"/>
              <pc:sldLayoutMk cId="3114943355" sldId="2147483678"/>
              <ac:spMk id="21" creationId="{EA690B26-6FD6-13BE-4359-3113E67C1A68}"/>
            </ac:spMkLst>
          </pc:spChg>
          <pc:spChg chg="mod">
            <ac:chgData name="Catia Sampaio" userId="4e2add95-87c8-4dea-8a25-157ad5caef5b" providerId="ADAL" clId="{E80096B9-F6EE-4355-92BB-F5DE9737BC9C}" dt="2025-09-08T17:27:28.960" v="21" actId="1076"/>
            <ac:spMkLst>
              <pc:docMk/>
              <pc:sldMasterMk cId="3100375679" sldId="2147483658"/>
              <pc:sldLayoutMk cId="3114943355" sldId="2147483678"/>
              <ac:spMk id="25" creationId="{534A9A23-18F1-D5B0-5D4B-E2EA53454E2F}"/>
            </ac:spMkLst>
          </pc:spChg>
          <pc:spChg chg="mod">
            <ac:chgData name="Catia Sampaio" userId="4e2add95-87c8-4dea-8a25-157ad5caef5b" providerId="ADAL" clId="{E80096B9-F6EE-4355-92BB-F5DE9737BC9C}" dt="2025-09-08T17:27:27.361" v="20" actId="1076"/>
            <ac:spMkLst>
              <pc:docMk/>
              <pc:sldMasterMk cId="3100375679" sldId="2147483658"/>
              <pc:sldLayoutMk cId="3114943355" sldId="2147483678"/>
              <ac:spMk id="32" creationId="{2DDBC31F-AF09-A0A4-3A3F-F32801A558C7}"/>
            </ac:spMkLst>
          </pc:spChg>
          <pc:picChg chg="add mod">
            <ac:chgData name="Catia Sampaio" userId="4e2add95-87c8-4dea-8a25-157ad5caef5b" providerId="ADAL" clId="{E80096B9-F6EE-4355-92BB-F5DE9737BC9C}" dt="2025-09-08T17:28:14.184" v="28" actId="1076"/>
            <ac:picMkLst>
              <pc:docMk/>
              <pc:sldMasterMk cId="3100375679" sldId="2147483658"/>
              <pc:sldLayoutMk cId="3114943355" sldId="2147483678"/>
              <ac:picMk id="34" creationId="{E0FDC136-5A3D-4649-75FB-01E76FDDD9DC}"/>
            </ac:picMkLst>
          </pc:picChg>
        </pc:sldLayoutChg>
      </pc:sldMasterChg>
    </pc:docChg>
  </pc:docChgLst>
  <pc:docChgLst>
    <pc:chgData name="Catia Sampaio" userId="4e2add95-87c8-4dea-8a25-157ad5caef5b" providerId="ADAL" clId="{7C97116D-4226-442D-A376-91EA19C23B84}"/>
    <pc:docChg chg="undo custSel addSld delSld modSld sldOrd modMainMaster">
      <pc:chgData name="Catia Sampaio" userId="4e2add95-87c8-4dea-8a25-157ad5caef5b" providerId="ADAL" clId="{7C97116D-4226-442D-A376-91EA19C23B84}" dt="2025-09-02T00:36:19.458" v="1546" actId="113"/>
      <pc:docMkLst>
        <pc:docMk/>
      </pc:docMkLst>
      <pc:sldChg chg="add del setBg">
        <pc:chgData name="Catia Sampaio" userId="4e2add95-87c8-4dea-8a25-157ad5caef5b" providerId="ADAL" clId="{7C97116D-4226-442D-A376-91EA19C23B84}" dt="2025-09-02T00:32:02.755" v="1494" actId="47"/>
        <pc:sldMkLst>
          <pc:docMk/>
          <pc:sldMk cId="0" sldId="259"/>
        </pc:sldMkLst>
      </pc:sldChg>
      <pc:sldChg chg="del">
        <pc:chgData name="Catia Sampaio" userId="4e2add95-87c8-4dea-8a25-157ad5caef5b" providerId="ADAL" clId="{7C97116D-4226-442D-A376-91EA19C23B84}" dt="2025-09-01T17:31:58.595" v="0" actId="47"/>
        <pc:sldMkLst>
          <pc:docMk/>
          <pc:sldMk cId="2924802651" sldId="281"/>
        </pc:sldMkLst>
      </pc:sldChg>
      <pc:sldChg chg="addSp delSp modSp del mod ord">
        <pc:chgData name="Catia Sampaio" userId="4e2add95-87c8-4dea-8a25-157ad5caef5b" providerId="ADAL" clId="{7C97116D-4226-442D-A376-91EA19C23B84}" dt="2025-09-01T22:17:10.968" v="643" actId="47"/>
        <pc:sldMkLst>
          <pc:docMk/>
          <pc:sldMk cId="3219165677" sldId="283"/>
        </pc:sldMkLst>
      </pc:sldChg>
      <pc:sldChg chg="del">
        <pc:chgData name="Catia Sampaio" userId="4e2add95-87c8-4dea-8a25-157ad5caef5b" providerId="ADAL" clId="{7C97116D-4226-442D-A376-91EA19C23B84}" dt="2025-09-01T17:32:22.402" v="21" actId="47"/>
        <pc:sldMkLst>
          <pc:docMk/>
          <pc:sldMk cId="3605856975" sldId="285"/>
        </pc:sldMkLst>
      </pc:sldChg>
      <pc:sldChg chg="del">
        <pc:chgData name="Catia Sampaio" userId="4e2add95-87c8-4dea-8a25-157ad5caef5b" providerId="ADAL" clId="{7C97116D-4226-442D-A376-91EA19C23B84}" dt="2025-09-01T17:32:25.752" v="22" actId="47"/>
        <pc:sldMkLst>
          <pc:docMk/>
          <pc:sldMk cId="4182041324" sldId="286"/>
        </pc:sldMkLst>
      </pc:sldChg>
      <pc:sldChg chg="modSp del">
        <pc:chgData name="Catia Sampaio" userId="4e2add95-87c8-4dea-8a25-157ad5caef5b" providerId="ADAL" clId="{7C97116D-4226-442D-A376-91EA19C23B84}" dt="2025-09-01T22:17:23.227" v="647" actId="47"/>
        <pc:sldMkLst>
          <pc:docMk/>
          <pc:sldMk cId="1986500332" sldId="287"/>
        </pc:sldMkLst>
      </pc:sldChg>
      <pc:sldChg chg="del">
        <pc:chgData name="Catia Sampaio" userId="4e2add95-87c8-4dea-8a25-157ad5caef5b" providerId="ADAL" clId="{7C97116D-4226-442D-A376-91EA19C23B84}" dt="2025-09-01T17:32:27.351" v="23" actId="47"/>
        <pc:sldMkLst>
          <pc:docMk/>
          <pc:sldMk cId="4263138241" sldId="288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3473127541" sldId="289"/>
        </pc:sldMkLst>
      </pc:sldChg>
      <pc:sldChg chg="del">
        <pc:chgData name="Catia Sampaio" userId="4e2add95-87c8-4dea-8a25-157ad5caef5b" providerId="ADAL" clId="{7C97116D-4226-442D-A376-91EA19C23B84}" dt="2025-09-01T17:32:00.914" v="1" actId="47"/>
        <pc:sldMkLst>
          <pc:docMk/>
          <pc:sldMk cId="542342625" sldId="290"/>
        </pc:sldMkLst>
      </pc:sldChg>
      <pc:sldChg chg="del">
        <pc:chgData name="Catia Sampaio" userId="4e2add95-87c8-4dea-8a25-157ad5caef5b" providerId="ADAL" clId="{7C97116D-4226-442D-A376-91EA19C23B84}" dt="2025-09-01T17:32:20.503" v="18" actId="47"/>
        <pc:sldMkLst>
          <pc:docMk/>
          <pc:sldMk cId="2164568660" sldId="291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2015294079" sldId="292"/>
        </pc:sldMkLst>
      </pc:sldChg>
      <pc:sldChg chg="del">
        <pc:chgData name="Catia Sampaio" userId="4e2add95-87c8-4dea-8a25-157ad5caef5b" providerId="ADAL" clId="{7C97116D-4226-442D-A376-91EA19C23B84}" dt="2025-09-01T17:32:21.139" v="19" actId="47"/>
        <pc:sldMkLst>
          <pc:docMk/>
          <pc:sldMk cId="1615913964" sldId="294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3566023582" sldId="297"/>
        </pc:sldMkLst>
      </pc:sldChg>
      <pc:sldChg chg="del">
        <pc:chgData name="Catia Sampaio" userId="4e2add95-87c8-4dea-8a25-157ad5caef5b" providerId="ADAL" clId="{7C97116D-4226-442D-A376-91EA19C23B84}" dt="2025-09-01T17:32:19.071" v="16" actId="47"/>
        <pc:sldMkLst>
          <pc:docMk/>
          <pc:sldMk cId="3681260647" sldId="298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1448636713" sldId="301"/>
        </pc:sldMkLst>
      </pc:sldChg>
      <pc:sldChg chg="del">
        <pc:chgData name="Catia Sampaio" userId="4e2add95-87c8-4dea-8a25-157ad5caef5b" providerId="ADAL" clId="{7C97116D-4226-442D-A376-91EA19C23B84}" dt="2025-09-01T17:32:17.647" v="14" actId="47"/>
        <pc:sldMkLst>
          <pc:docMk/>
          <pc:sldMk cId="3383251469" sldId="304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502436122" sldId="308"/>
        </pc:sldMkLst>
      </pc:sldChg>
      <pc:sldChg chg="del">
        <pc:chgData name="Catia Sampaio" userId="4e2add95-87c8-4dea-8a25-157ad5caef5b" providerId="ADAL" clId="{7C97116D-4226-442D-A376-91EA19C23B84}" dt="2025-09-01T17:32:16.125" v="12" actId="47"/>
        <pc:sldMkLst>
          <pc:docMk/>
          <pc:sldMk cId="1445714219" sldId="310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3975142634" sldId="313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2158060121" sldId="314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1405624184" sldId="317"/>
        </pc:sldMkLst>
      </pc:sldChg>
      <pc:sldChg chg="modSp del">
        <pc:chgData name="Catia Sampaio" userId="4e2add95-87c8-4dea-8a25-157ad5caef5b" providerId="ADAL" clId="{7C97116D-4226-442D-A376-91EA19C23B84}" dt="2025-09-01T22:18:02.031" v="656" actId="47"/>
        <pc:sldMkLst>
          <pc:docMk/>
          <pc:sldMk cId="180389791" sldId="332"/>
        </pc:sldMkLst>
      </pc:sldChg>
      <pc:sldChg chg="addSp delSp modSp del mod">
        <pc:chgData name="Catia Sampaio" userId="4e2add95-87c8-4dea-8a25-157ad5caef5b" providerId="ADAL" clId="{7C97116D-4226-442D-A376-91EA19C23B84}" dt="2025-09-01T22:17:20.325" v="646" actId="47"/>
        <pc:sldMkLst>
          <pc:docMk/>
          <pc:sldMk cId="1477328535" sldId="336"/>
        </pc:sldMkLst>
      </pc:sldChg>
      <pc:sldChg chg="del">
        <pc:chgData name="Catia Sampaio" userId="4e2add95-87c8-4dea-8a25-157ad5caef5b" providerId="ADAL" clId="{7C97116D-4226-442D-A376-91EA19C23B84}" dt="2025-09-01T17:32:21.748" v="20" actId="47"/>
        <pc:sldMkLst>
          <pc:docMk/>
          <pc:sldMk cId="3944050592" sldId="337"/>
        </pc:sldMkLst>
      </pc:sldChg>
      <pc:sldChg chg="del">
        <pc:chgData name="Catia Sampaio" userId="4e2add95-87c8-4dea-8a25-157ad5caef5b" providerId="ADAL" clId="{7C97116D-4226-442D-A376-91EA19C23B84}" dt="2025-09-01T17:32:09.105" v="6" actId="47"/>
        <pc:sldMkLst>
          <pc:docMk/>
          <pc:sldMk cId="3975700566" sldId="344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4036370599" sldId="352"/>
        </pc:sldMkLst>
      </pc:sldChg>
      <pc:sldChg chg="del">
        <pc:chgData name="Catia Sampaio" userId="4e2add95-87c8-4dea-8a25-157ad5caef5b" providerId="ADAL" clId="{7C97116D-4226-442D-A376-91EA19C23B84}" dt="2025-09-01T17:32:19.775" v="17" actId="47"/>
        <pc:sldMkLst>
          <pc:docMk/>
          <pc:sldMk cId="3832806350" sldId="354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2968861206" sldId="356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333773393" sldId="357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3107747504" sldId="358"/>
        </pc:sldMkLst>
      </pc:sldChg>
      <pc:sldChg chg="del">
        <pc:chgData name="Catia Sampaio" userId="4e2add95-87c8-4dea-8a25-157ad5caef5b" providerId="ADAL" clId="{7C97116D-4226-442D-A376-91EA19C23B84}" dt="2025-09-01T17:32:16.853" v="13" actId="47"/>
        <pc:sldMkLst>
          <pc:docMk/>
          <pc:sldMk cId="4089463467" sldId="359"/>
        </pc:sldMkLst>
      </pc:sldChg>
      <pc:sldChg chg="del">
        <pc:chgData name="Catia Sampaio" userId="4e2add95-87c8-4dea-8a25-157ad5caef5b" providerId="ADAL" clId="{7C97116D-4226-442D-A376-91EA19C23B84}" dt="2025-09-01T17:32:13.461" v="10" actId="47"/>
        <pc:sldMkLst>
          <pc:docMk/>
          <pc:sldMk cId="1705745555" sldId="360"/>
        </pc:sldMkLst>
      </pc:sldChg>
      <pc:sldChg chg="del">
        <pc:chgData name="Catia Sampaio" userId="4e2add95-87c8-4dea-8a25-157ad5caef5b" providerId="ADAL" clId="{7C97116D-4226-442D-A376-91EA19C23B84}" dt="2025-09-01T17:32:12.179" v="9" actId="47"/>
        <pc:sldMkLst>
          <pc:docMk/>
          <pc:sldMk cId="3103832360" sldId="361"/>
        </pc:sldMkLst>
      </pc:sldChg>
      <pc:sldChg chg="del">
        <pc:chgData name="Catia Sampaio" userId="4e2add95-87c8-4dea-8a25-157ad5caef5b" providerId="ADAL" clId="{7C97116D-4226-442D-A376-91EA19C23B84}" dt="2025-09-01T17:32:08.196" v="5" actId="47"/>
        <pc:sldMkLst>
          <pc:docMk/>
          <pc:sldMk cId="1042255018" sldId="362"/>
        </pc:sldMkLst>
      </pc:sldChg>
      <pc:sldChg chg="del">
        <pc:chgData name="Catia Sampaio" userId="4e2add95-87c8-4dea-8a25-157ad5caef5b" providerId="ADAL" clId="{7C97116D-4226-442D-A376-91EA19C23B84}" dt="2025-09-01T17:32:04.136" v="4" actId="47"/>
        <pc:sldMkLst>
          <pc:docMk/>
          <pc:sldMk cId="1091634965" sldId="364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297774842" sldId="366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3546326870" sldId="367"/>
        </pc:sldMkLst>
      </pc:sldChg>
      <pc:sldChg chg="del">
        <pc:chgData name="Catia Sampaio" userId="4e2add95-87c8-4dea-8a25-157ad5caef5b" providerId="ADAL" clId="{7C97116D-4226-442D-A376-91EA19C23B84}" dt="2025-09-01T17:32:10.296" v="7" actId="47"/>
        <pc:sldMkLst>
          <pc:docMk/>
          <pc:sldMk cId="2620376390" sldId="368"/>
        </pc:sldMkLst>
      </pc:sldChg>
      <pc:sldChg chg="del">
        <pc:chgData name="Catia Sampaio" userId="4e2add95-87c8-4dea-8a25-157ad5caef5b" providerId="ADAL" clId="{7C97116D-4226-442D-A376-91EA19C23B84}" dt="2025-09-01T17:32:02.797" v="3" actId="47"/>
        <pc:sldMkLst>
          <pc:docMk/>
          <pc:sldMk cId="525638300" sldId="369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1383918336" sldId="371"/>
        </pc:sldMkLst>
      </pc:sldChg>
      <pc:sldChg chg="addSp delSp modSp del mod">
        <pc:chgData name="Catia Sampaio" userId="4e2add95-87c8-4dea-8a25-157ad5caef5b" providerId="ADAL" clId="{7C97116D-4226-442D-A376-91EA19C23B84}" dt="2025-09-01T23:39:20.993" v="1115" actId="2696"/>
        <pc:sldMkLst>
          <pc:docMk/>
          <pc:sldMk cId="1927069589" sldId="372"/>
        </pc:sldMkLst>
      </pc:sldChg>
      <pc:sldChg chg="new del">
        <pc:chgData name="Catia Sampaio" userId="4e2add95-87c8-4dea-8a25-157ad5caef5b" providerId="ADAL" clId="{7C97116D-4226-442D-A376-91EA19C23B84}" dt="2025-09-01T21:16:02.030" v="140" actId="47"/>
        <pc:sldMkLst>
          <pc:docMk/>
          <pc:sldMk cId="1052175826" sldId="373"/>
        </pc:sldMkLst>
      </pc:sldChg>
      <pc:sldChg chg="modSp new mod ord">
        <pc:chgData name="Catia Sampaio" userId="4e2add95-87c8-4dea-8a25-157ad5caef5b" providerId="ADAL" clId="{7C97116D-4226-442D-A376-91EA19C23B84}" dt="2025-09-01T23:31:44.401" v="1024" actId="207"/>
        <pc:sldMkLst>
          <pc:docMk/>
          <pc:sldMk cId="1360283492" sldId="373"/>
        </pc:sldMkLst>
        <pc:spChg chg="mod">
          <ac:chgData name="Catia Sampaio" userId="4e2add95-87c8-4dea-8a25-157ad5caef5b" providerId="ADAL" clId="{7C97116D-4226-442D-A376-91EA19C23B84}" dt="2025-09-01T23:31:44.401" v="1024" actId="207"/>
          <ac:spMkLst>
            <pc:docMk/>
            <pc:sldMk cId="1360283492" sldId="373"/>
            <ac:spMk id="2" creationId="{D1EB6AD7-AD59-4691-F4ED-FB656CF1E515}"/>
          </ac:spMkLst>
        </pc:spChg>
      </pc:sldChg>
      <pc:sldChg chg="new del">
        <pc:chgData name="Catia Sampaio" userId="4e2add95-87c8-4dea-8a25-157ad5caef5b" providerId="ADAL" clId="{7C97116D-4226-442D-A376-91EA19C23B84}" dt="2025-09-01T21:37:28.790" v="337" actId="680"/>
        <pc:sldMkLst>
          <pc:docMk/>
          <pc:sldMk cId="1734798620" sldId="373"/>
        </pc:sldMkLst>
      </pc:sldChg>
      <pc:sldChg chg="del">
        <pc:chgData name="Catia Sampaio" userId="4e2add95-87c8-4dea-8a25-157ad5caef5b" providerId="ADAL" clId="{7C97116D-4226-442D-A376-91EA19C23B84}" dt="2025-09-01T17:32:02.019" v="2" actId="47"/>
        <pc:sldMkLst>
          <pc:docMk/>
          <pc:sldMk cId="2305160557" sldId="373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303672439" sldId="374"/>
        </pc:sldMkLst>
      </pc:sldChg>
      <pc:sldChg chg="addSp delSp modSp new mod ord">
        <pc:chgData name="Catia Sampaio" userId="4e2add95-87c8-4dea-8a25-157ad5caef5b" providerId="ADAL" clId="{7C97116D-4226-442D-A376-91EA19C23B84}" dt="2025-09-01T23:23:47.547" v="960" actId="21"/>
        <pc:sldMkLst>
          <pc:docMk/>
          <pc:sldMk cId="1214381570" sldId="374"/>
        </pc:sldMkLst>
        <pc:spChg chg="mod">
          <ac:chgData name="Catia Sampaio" userId="4e2add95-87c8-4dea-8a25-157ad5caef5b" providerId="ADAL" clId="{7C97116D-4226-442D-A376-91EA19C23B84}" dt="2025-09-01T22:20:10.974" v="667" actId="207"/>
          <ac:spMkLst>
            <pc:docMk/>
            <pc:sldMk cId="1214381570" sldId="374"/>
            <ac:spMk id="2" creationId="{3F773BC3-F6E6-C08C-AA91-4E2FAEB1082D}"/>
          </ac:spMkLst>
        </pc:spChg>
      </pc:sldChg>
      <pc:sldChg chg="new">
        <pc:chgData name="Catia Sampaio" userId="4e2add95-87c8-4dea-8a25-157ad5caef5b" providerId="ADAL" clId="{7C97116D-4226-442D-A376-91EA19C23B84}" dt="2025-09-01T22:17:45.280" v="652" actId="680"/>
        <pc:sldMkLst>
          <pc:docMk/>
          <pc:sldMk cId="2974891373" sldId="375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3118068849" sldId="375"/>
        </pc:sldMkLst>
      </pc:sldChg>
      <pc:sldChg chg="del">
        <pc:chgData name="Catia Sampaio" userId="4e2add95-87c8-4dea-8a25-157ad5caef5b" providerId="ADAL" clId="{7C97116D-4226-442D-A376-91EA19C23B84}" dt="2025-09-01T17:32:18.353" v="15" actId="47"/>
        <pc:sldMkLst>
          <pc:docMk/>
          <pc:sldMk cId="2879541938" sldId="376"/>
        </pc:sldMkLst>
      </pc:sldChg>
      <pc:sldChg chg="modSp new mod ord">
        <pc:chgData name="Catia Sampaio" userId="4e2add95-87c8-4dea-8a25-157ad5caef5b" providerId="ADAL" clId="{7C97116D-4226-442D-A376-91EA19C23B84}" dt="2025-09-01T23:34:09.034" v="1036" actId="1076"/>
        <pc:sldMkLst>
          <pc:docMk/>
          <pc:sldMk cId="3846997086" sldId="376"/>
        </pc:sldMkLst>
        <pc:spChg chg="mod">
          <ac:chgData name="Catia Sampaio" userId="4e2add95-87c8-4dea-8a25-157ad5caef5b" providerId="ADAL" clId="{7C97116D-4226-442D-A376-91EA19C23B84}" dt="2025-09-01T22:20:35.338" v="670" actId="2711"/>
          <ac:spMkLst>
            <pc:docMk/>
            <pc:sldMk cId="3846997086" sldId="376"/>
            <ac:spMk id="2" creationId="{8DCC7D7C-13B1-F08D-C892-579C8ACF9B59}"/>
          </ac:spMkLst>
        </pc:spChg>
        <pc:spChg chg="mod">
          <ac:chgData name="Catia Sampaio" userId="4e2add95-87c8-4dea-8a25-157ad5caef5b" providerId="ADAL" clId="{7C97116D-4226-442D-A376-91EA19C23B84}" dt="2025-09-01T23:34:09.034" v="1036" actId="1076"/>
          <ac:spMkLst>
            <pc:docMk/>
            <pc:sldMk cId="3846997086" sldId="376"/>
            <ac:spMk id="3" creationId="{1F5F4383-DC19-0A65-4D87-4650D9157DD7}"/>
          </ac:spMkLst>
        </pc:spChg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1674627783" sldId="377"/>
        </pc:sldMkLst>
      </pc:sldChg>
      <pc:sldChg chg="modSp new mod">
        <pc:chgData name="Catia Sampaio" userId="4e2add95-87c8-4dea-8a25-157ad5caef5b" providerId="ADAL" clId="{7C97116D-4226-442D-A376-91EA19C23B84}" dt="2025-09-01T22:27:24.385" v="721" actId="2711"/>
        <pc:sldMkLst>
          <pc:docMk/>
          <pc:sldMk cId="3971993292" sldId="377"/>
        </pc:sldMkLst>
        <pc:spChg chg="mod">
          <ac:chgData name="Catia Sampaio" userId="4e2add95-87c8-4dea-8a25-157ad5caef5b" providerId="ADAL" clId="{7C97116D-4226-442D-A376-91EA19C23B84}" dt="2025-09-01T22:27:24.385" v="721" actId="2711"/>
          <ac:spMkLst>
            <pc:docMk/>
            <pc:sldMk cId="3971993292" sldId="377"/>
            <ac:spMk id="3" creationId="{A9BCA885-80DA-020C-93C6-B3D24C580EE1}"/>
          </ac:spMkLst>
        </pc:spChg>
      </pc:sldChg>
      <pc:sldChg chg="del">
        <pc:chgData name="Catia Sampaio" userId="4e2add95-87c8-4dea-8a25-157ad5caef5b" providerId="ADAL" clId="{7C97116D-4226-442D-A376-91EA19C23B84}" dt="2025-09-01T17:32:30.080" v="24" actId="47"/>
        <pc:sldMkLst>
          <pc:docMk/>
          <pc:sldMk cId="2881445135" sldId="378"/>
        </pc:sldMkLst>
      </pc:sldChg>
      <pc:sldChg chg="delSp modSp new mod ord">
        <pc:chgData name="Catia Sampaio" userId="4e2add95-87c8-4dea-8a25-157ad5caef5b" providerId="ADAL" clId="{7C97116D-4226-442D-A376-91EA19C23B84}" dt="2025-09-02T00:36:19.458" v="1546" actId="113"/>
        <pc:sldMkLst>
          <pc:docMk/>
          <pc:sldMk cId="3262430355" sldId="378"/>
        </pc:sldMkLst>
        <pc:spChg chg="mod">
          <ac:chgData name="Catia Sampaio" userId="4e2add95-87c8-4dea-8a25-157ad5caef5b" providerId="ADAL" clId="{7C97116D-4226-442D-A376-91EA19C23B84}" dt="2025-09-02T00:36:19.458" v="1546" actId="113"/>
          <ac:spMkLst>
            <pc:docMk/>
            <pc:sldMk cId="3262430355" sldId="378"/>
            <ac:spMk id="4" creationId="{26B90CAD-4AAC-AB33-392E-E7E4BED799DD}"/>
          </ac:spMkLst>
        </pc:spChg>
      </pc:sldChg>
      <pc:sldChg chg="addSp delSp modSp add del mod ord">
        <pc:chgData name="Catia Sampaio" userId="4e2add95-87c8-4dea-8a25-157ad5caef5b" providerId="ADAL" clId="{7C97116D-4226-442D-A376-91EA19C23B84}" dt="2025-09-02T00:32:06.691" v="1495" actId="47"/>
        <pc:sldMkLst>
          <pc:docMk/>
          <pc:sldMk cId="521999901" sldId="379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1097650687" sldId="379"/>
        </pc:sldMkLst>
      </pc:sldChg>
      <pc:sldChg chg="del">
        <pc:chgData name="Catia Sampaio" userId="4e2add95-87c8-4dea-8a25-157ad5caef5b" providerId="ADAL" clId="{7C97116D-4226-442D-A376-91EA19C23B84}" dt="2025-09-01T17:32:15.350" v="11" actId="47"/>
        <pc:sldMkLst>
          <pc:docMk/>
          <pc:sldMk cId="3456692236" sldId="380"/>
        </pc:sldMkLst>
      </pc:sldChg>
      <pc:sldChg chg="del">
        <pc:chgData name="Catia Sampaio" userId="4e2add95-87c8-4dea-8a25-157ad5caef5b" providerId="ADAL" clId="{7C97116D-4226-442D-A376-91EA19C23B84}" dt="2025-09-01T17:32:44.100" v="25" actId="47"/>
        <pc:sldMkLst>
          <pc:docMk/>
          <pc:sldMk cId="2945518691" sldId="381"/>
        </pc:sldMkLst>
      </pc:sldChg>
      <pc:sldChg chg="del">
        <pc:chgData name="Catia Sampaio" userId="4e2add95-87c8-4dea-8a25-157ad5caef5b" providerId="ADAL" clId="{7C97116D-4226-442D-A376-91EA19C23B84}" dt="2025-09-01T17:32:11.179" v="8" actId="47"/>
        <pc:sldMkLst>
          <pc:docMk/>
          <pc:sldMk cId="4057943953" sldId="382"/>
        </pc:sldMkLst>
      </pc:sldChg>
      <pc:sldMasterChg chg="setBg delSldLayout modSldLayout">
        <pc:chgData name="Catia Sampaio" userId="4e2add95-87c8-4dea-8a25-157ad5caef5b" providerId="ADAL" clId="{7C97116D-4226-442D-A376-91EA19C23B84}" dt="2025-09-02T00:36:08.651" v="1545" actId="1076"/>
        <pc:sldMasterMkLst>
          <pc:docMk/>
          <pc:sldMasterMk cId="3100375679" sldId="2147483658"/>
        </pc:sldMasterMkLst>
        <pc:sldLayoutChg chg="setBg">
          <pc:chgData name="Catia Sampaio" userId="4e2add95-87c8-4dea-8a25-157ad5caef5b" providerId="ADAL" clId="{7C97116D-4226-442D-A376-91EA19C23B84}" dt="2025-09-01T21:54:04.871" v="433"/>
          <pc:sldLayoutMkLst>
            <pc:docMk/>
            <pc:sldMasterMk cId="3100375679" sldId="2147483658"/>
            <pc:sldLayoutMk cId="1713365497" sldId="2147483659"/>
          </pc:sldLayoutMkLst>
        </pc:sldLayoutChg>
        <pc:sldLayoutChg chg="setBg">
          <pc:chgData name="Catia Sampaio" userId="4e2add95-87c8-4dea-8a25-157ad5caef5b" providerId="ADAL" clId="{7C97116D-4226-442D-A376-91EA19C23B84}" dt="2025-09-01T21:54:04.871" v="433"/>
          <pc:sldLayoutMkLst>
            <pc:docMk/>
            <pc:sldMasterMk cId="3100375679" sldId="2147483658"/>
            <pc:sldLayoutMk cId="341527329" sldId="2147483667"/>
          </pc:sldLayoutMkLst>
        </pc:sldLayoutChg>
        <pc:sldLayoutChg chg="addSp delSp modSp mod setBg">
          <pc:chgData name="Catia Sampaio" userId="4e2add95-87c8-4dea-8a25-157ad5caef5b" providerId="ADAL" clId="{7C97116D-4226-442D-A376-91EA19C23B84}" dt="2025-09-01T22:24:43.618" v="697" actId="207"/>
          <pc:sldLayoutMkLst>
            <pc:docMk/>
            <pc:sldMasterMk cId="3100375679" sldId="2147483658"/>
            <pc:sldLayoutMk cId="171979396" sldId="2147483668"/>
          </pc:sldLayoutMkLst>
          <pc:spChg chg="mod">
            <ac:chgData name="Catia Sampaio" userId="4e2add95-87c8-4dea-8a25-157ad5caef5b" providerId="ADAL" clId="{7C97116D-4226-442D-A376-91EA19C23B84}" dt="2025-09-01T22:24:24.805" v="694" actId="207"/>
            <ac:spMkLst>
              <pc:docMk/>
              <pc:sldMasterMk cId="3100375679" sldId="2147483658"/>
              <pc:sldLayoutMk cId="171979396" sldId="2147483668"/>
              <ac:spMk id="2" creationId="{F2E2D3A4-3C4E-8D0E-9CCF-51CBB1896853}"/>
            </ac:spMkLst>
          </pc:spChg>
          <pc:spChg chg="mod">
            <ac:chgData name="Catia Sampaio" userId="4e2add95-87c8-4dea-8a25-157ad5caef5b" providerId="ADAL" clId="{7C97116D-4226-442D-A376-91EA19C23B84}" dt="2025-09-01T22:24:30.966" v="695" actId="2711"/>
            <ac:spMkLst>
              <pc:docMk/>
              <pc:sldMasterMk cId="3100375679" sldId="2147483658"/>
              <pc:sldLayoutMk cId="171979396" sldId="2147483668"/>
              <ac:spMk id="7" creationId="{9B7D28D7-8925-9962-28D4-0C90CA202CBC}"/>
            </ac:spMkLst>
          </pc:spChg>
          <pc:spChg chg="mod">
            <ac:chgData name="Catia Sampaio" userId="4e2add95-87c8-4dea-8a25-157ad5caef5b" providerId="ADAL" clId="{7C97116D-4226-442D-A376-91EA19C23B84}" dt="2025-09-01T22:24:15.546" v="692" actId="2711"/>
            <ac:spMkLst>
              <pc:docMk/>
              <pc:sldMasterMk cId="3100375679" sldId="2147483658"/>
              <pc:sldLayoutMk cId="171979396" sldId="2147483668"/>
              <ac:spMk id="8" creationId="{452BE59E-1996-8753-6451-5F31E8DA3A26}"/>
            </ac:spMkLst>
          </pc:spChg>
          <pc:spChg chg="mod">
            <ac:chgData name="Catia Sampaio" userId="4e2add95-87c8-4dea-8a25-157ad5caef5b" providerId="ADAL" clId="{7C97116D-4226-442D-A376-91EA19C23B84}" dt="2025-09-01T22:24:43.618" v="697" actId="207"/>
            <ac:spMkLst>
              <pc:docMk/>
              <pc:sldMasterMk cId="3100375679" sldId="2147483658"/>
              <pc:sldLayoutMk cId="171979396" sldId="2147483668"/>
              <ac:spMk id="11" creationId="{0DA9571C-E1D4-C04A-70A3-8FA710CBCEFB}"/>
            </ac:spMkLst>
          </pc:spChg>
          <pc:spChg chg="mod topLvl">
            <ac:chgData name="Catia Sampaio" userId="4e2add95-87c8-4dea-8a25-157ad5caef5b" providerId="ADAL" clId="{7C97116D-4226-442D-A376-91EA19C23B84}" dt="2025-09-01T22:12:37.410" v="595" actId="1076"/>
            <ac:spMkLst>
              <pc:docMk/>
              <pc:sldMasterMk cId="3100375679" sldId="2147483658"/>
              <pc:sldLayoutMk cId="171979396" sldId="2147483668"/>
              <ac:spMk id="12" creationId="{B323334B-274E-744D-9F0D-71DE442B1C3F}"/>
            </ac:spMkLst>
          </pc:spChg>
        </pc:sldLayoutChg>
        <pc:sldLayoutChg chg="modSp mod setBg">
          <pc:chgData name="Catia Sampaio" userId="4e2add95-87c8-4dea-8a25-157ad5caef5b" providerId="ADAL" clId="{7C97116D-4226-442D-A376-91EA19C23B84}" dt="2025-09-01T22:09:06.429" v="559"/>
          <pc:sldLayoutMkLst>
            <pc:docMk/>
            <pc:sldMasterMk cId="3100375679" sldId="2147483658"/>
            <pc:sldLayoutMk cId="71880687" sldId="2147483669"/>
          </pc:sldLayoutMkLst>
          <pc:spChg chg="mod">
            <ac:chgData name="Catia Sampaio" userId="4e2add95-87c8-4dea-8a25-157ad5caef5b" providerId="ADAL" clId="{7C97116D-4226-442D-A376-91EA19C23B84}" dt="2025-09-01T21:56:55.019" v="481" actId="207"/>
            <ac:spMkLst>
              <pc:docMk/>
              <pc:sldMasterMk cId="3100375679" sldId="2147483658"/>
              <pc:sldLayoutMk cId="71880687" sldId="2147483669"/>
              <ac:spMk id="6" creationId="{C827E9A9-2F5C-54BC-01CB-1435628ED148}"/>
            </ac:spMkLst>
          </pc:spChg>
          <pc:spChg chg="mod">
            <ac:chgData name="Catia Sampaio" userId="4e2add95-87c8-4dea-8a25-157ad5caef5b" providerId="ADAL" clId="{7C97116D-4226-442D-A376-91EA19C23B84}" dt="2025-09-01T21:56:47.387" v="479" actId="207"/>
            <ac:spMkLst>
              <pc:docMk/>
              <pc:sldMasterMk cId="3100375679" sldId="2147483658"/>
              <pc:sldLayoutMk cId="71880687" sldId="2147483669"/>
              <ac:spMk id="8" creationId="{452BE59E-1996-8753-6451-5F31E8DA3A26}"/>
            </ac:spMkLst>
          </pc:spChg>
          <pc:spChg chg="mod">
            <ac:chgData name="Catia Sampaio" userId="4e2add95-87c8-4dea-8a25-157ad5caef5b" providerId="ADAL" clId="{7C97116D-4226-442D-A376-91EA19C23B84}" dt="2025-09-01T21:56:51.241" v="480" actId="207"/>
            <ac:spMkLst>
              <pc:docMk/>
              <pc:sldMasterMk cId="3100375679" sldId="2147483658"/>
              <pc:sldLayoutMk cId="71880687" sldId="2147483669"/>
              <ac:spMk id="12" creationId="{D957D530-5AAA-1D5E-918D-2D6E3D7F84D3}"/>
            </ac:spMkLst>
          </pc:spChg>
        </pc:sldLayoutChg>
        <pc:sldLayoutChg chg="modSp setBg">
          <pc:chgData name="Catia Sampaio" userId="4e2add95-87c8-4dea-8a25-157ad5caef5b" providerId="ADAL" clId="{7C97116D-4226-442D-A376-91EA19C23B84}" dt="2025-09-01T21:57:22.182" v="485" actId="207"/>
          <pc:sldLayoutMkLst>
            <pc:docMk/>
            <pc:sldMasterMk cId="3100375679" sldId="2147483658"/>
            <pc:sldLayoutMk cId="2466276166" sldId="2147483670"/>
          </pc:sldLayoutMkLst>
          <pc:spChg chg="mod">
            <ac:chgData name="Catia Sampaio" userId="4e2add95-87c8-4dea-8a25-157ad5caef5b" providerId="ADAL" clId="{7C97116D-4226-442D-A376-91EA19C23B84}" dt="2025-09-01T21:57:16.963" v="483" actId="207"/>
            <ac:spMkLst>
              <pc:docMk/>
              <pc:sldMasterMk cId="3100375679" sldId="2147483658"/>
              <pc:sldLayoutMk cId="2466276166" sldId="2147483670"/>
              <ac:spMk id="8" creationId="{452BE59E-1996-8753-6451-5F31E8DA3A26}"/>
            </ac:spMkLst>
          </pc:spChg>
          <pc:spChg chg="mod">
            <ac:chgData name="Catia Sampaio" userId="4e2add95-87c8-4dea-8a25-157ad5caef5b" providerId="ADAL" clId="{7C97116D-4226-442D-A376-91EA19C23B84}" dt="2025-09-01T21:57:19.667" v="484" actId="207"/>
            <ac:spMkLst>
              <pc:docMk/>
              <pc:sldMasterMk cId="3100375679" sldId="2147483658"/>
              <pc:sldLayoutMk cId="2466276166" sldId="2147483670"/>
              <ac:spMk id="13" creationId="{2E523846-D5AD-9C13-3DD4-C46B431061BF}"/>
            </ac:spMkLst>
          </pc:spChg>
          <pc:spChg chg="mod">
            <ac:chgData name="Catia Sampaio" userId="4e2add95-87c8-4dea-8a25-157ad5caef5b" providerId="ADAL" clId="{7C97116D-4226-442D-A376-91EA19C23B84}" dt="2025-09-01T21:57:22.182" v="485" actId="207"/>
            <ac:spMkLst>
              <pc:docMk/>
              <pc:sldMasterMk cId="3100375679" sldId="2147483658"/>
              <pc:sldLayoutMk cId="2466276166" sldId="2147483670"/>
              <ac:spMk id="14" creationId="{F59D9177-3BD3-4200-926D-AC75B0664029}"/>
            </ac:spMkLst>
          </pc:spChg>
        </pc:sldLayoutChg>
        <pc:sldLayoutChg chg="setBg">
          <pc:chgData name="Catia Sampaio" userId="4e2add95-87c8-4dea-8a25-157ad5caef5b" providerId="ADAL" clId="{7C97116D-4226-442D-A376-91EA19C23B84}" dt="2025-09-01T21:54:04.871" v="433"/>
          <pc:sldLayoutMkLst>
            <pc:docMk/>
            <pc:sldMasterMk cId="3100375679" sldId="2147483658"/>
            <pc:sldLayoutMk cId="998182299" sldId="2147483671"/>
          </pc:sldLayoutMkLst>
        </pc:sldLayoutChg>
        <pc:sldLayoutChg chg="setBg">
          <pc:chgData name="Catia Sampaio" userId="4e2add95-87c8-4dea-8a25-157ad5caef5b" providerId="ADAL" clId="{7C97116D-4226-442D-A376-91EA19C23B84}" dt="2025-09-01T21:54:04.871" v="433"/>
          <pc:sldLayoutMkLst>
            <pc:docMk/>
            <pc:sldMasterMk cId="3100375679" sldId="2147483658"/>
            <pc:sldLayoutMk cId="1627588070" sldId="2147483673"/>
          </pc:sldLayoutMkLst>
        </pc:sldLayoutChg>
        <pc:sldLayoutChg chg="addSp delSp modSp mod setBg">
          <pc:chgData name="Catia Sampaio" userId="4e2add95-87c8-4dea-8a25-157ad5caef5b" providerId="ADAL" clId="{7C97116D-4226-442D-A376-91EA19C23B84}" dt="2025-09-01T23:34:31.913" v="1037" actId="478"/>
          <pc:sldLayoutMkLst>
            <pc:docMk/>
            <pc:sldMasterMk cId="3100375679" sldId="2147483658"/>
            <pc:sldLayoutMk cId="2036094803" sldId="2147483674"/>
          </pc:sldLayoutMkLst>
          <pc:spChg chg="mod">
            <ac:chgData name="Catia Sampaio" userId="4e2add95-87c8-4dea-8a25-157ad5caef5b" providerId="ADAL" clId="{7C97116D-4226-442D-A376-91EA19C23B84}" dt="2025-09-01T23:29:21.283" v="1012" actId="1076"/>
            <ac:spMkLst>
              <pc:docMk/>
              <pc:sldMasterMk cId="3100375679" sldId="2147483658"/>
              <pc:sldLayoutMk cId="2036094803" sldId="2147483674"/>
              <ac:spMk id="2" creationId="{6F24DCDD-4A8A-2A9D-249C-068405186B4B}"/>
            </ac:spMkLst>
          </pc:spChg>
          <pc:spChg chg="add mod ord">
            <ac:chgData name="Catia Sampaio" userId="4e2add95-87c8-4dea-8a25-157ad5caef5b" providerId="ADAL" clId="{7C97116D-4226-442D-A376-91EA19C23B84}" dt="2025-09-01T23:29:10.004" v="1011" actId="167"/>
            <ac:spMkLst>
              <pc:docMk/>
              <pc:sldMasterMk cId="3100375679" sldId="2147483658"/>
              <pc:sldLayoutMk cId="2036094803" sldId="2147483674"/>
              <ac:spMk id="4" creationId="{1C3CF647-0EF9-A1AA-5A5E-0ECA4C6A5C59}"/>
            </ac:spMkLst>
          </pc:spChg>
          <pc:spChg chg="mod">
            <ac:chgData name="Catia Sampaio" userId="4e2add95-87c8-4dea-8a25-157ad5caef5b" providerId="ADAL" clId="{7C97116D-4226-442D-A376-91EA19C23B84}" dt="2025-09-01T22:25:22.289" v="703" actId="1076"/>
            <ac:spMkLst>
              <pc:docMk/>
              <pc:sldMasterMk cId="3100375679" sldId="2147483658"/>
              <pc:sldLayoutMk cId="2036094803" sldId="2147483674"/>
              <ac:spMk id="6" creationId="{E5891939-8784-4DC6-0E58-36A31ED42D50}"/>
            </ac:spMkLst>
          </pc:spChg>
          <pc:spChg chg="mod">
            <ac:chgData name="Catia Sampaio" userId="4e2add95-87c8-4dea-8a25-157ad5caef5b" providerId="ADAL" clId="{7C97116D-4226-442D-A376-91EA19C23B84}" dt="2025-09-01T23:30:04.868" v="1017" actId="207"/>
            <ac:spMkLst>
              <pc:docMk/>
              <pc:sldMasterMk cId="3100375679" sldId="2147483658"/>
              <pc:sldLayoutMk cId="2036094803" sldId="2147483674"/>
              <ac:spMk id="7" creationId="{9B7D28D7-8925-9962-28D4-0C90CA202CBC}"/>
            </ac:spMkLst>
          </pc:spChg>
          <pc:spChg chg="mod">
            <ac:chgData name="Catia Sampaio" userId="4e2add95-87c8-4dea-8a25-157ad5caef5b" providerId="ADAL" clId="{7C97116D-4226-442D-A376-91EA19C23B84}" dt="2025-09-01T22:25:18.778" v="702" actId="1076"/>
            <ac:spMkLst>
              <pc:docMk/>
              <pc:sldMasterMk cId="3100375679" sldId="2147483658"/>
              <pc:sldLayoutMk cId="2036094803" sldId="2147483674"/>
              <ac:spMk id="8" creationId="{02AC9724-ECA3-6855-5269-E1E21240BB36}"/>
            </ac:spMkLst>
          </pc:spChg>
          <pc:spChg chg="add mod ord">
            <ac:chgData name="Catia Sampaio" userId="4e2add95-87c8-4dea-8a25-157ad5caef5b" providerId="ADAL" clId="{7C97116D-4226-442D-A376-91EA19C23B84}" dt="2025-09-01T23:29:44.796" v="1015" actId="167"/>
            <ac:spMkLst>
              <pc:docMk/>
              <pc:sldMasterMk cId="3100375679" sldId="2147483658"/>
              <pc:sldLayoutMk cId="2036094803" sldId="2147483674"/>
              <ac:spMk id="9" creationId="{6E2DEA4E-E175-DBA6-C271-39D94354D49E}"/>
            </ac:spMkLst>
          </pc:spChg>
          <pc:spChg chg="mod">
            <ac:chgData name="Catia Sampaio" userId="4e2add95-87c8-4dea-8a25-157ad5caef5b" providerId="ADAL" clId="{7C97116D-4226-442D-A376-91EA19C23B84}" dt="2025-09-01T23:30:52.235" v="1023" actId="207"/>
            <ac:spMkLst>
              <pc:docMk/>
              <pc:sldMasterMk cId="3100375679" sldId="2147483658"/>
              <pc:sldLayoutMk cId="2036094803" sldId="2147483674"/>
              <ac:spMk id="11" creationId="{0DA9571C-E1D4-C04A-70A3-8FA710CBCEFB}"/>
            </ac:spMkLst>
          </pc:spChg>
          <pc:picChg chg="mod">
            <ac:chgData name="Catia Sampaio" userId="4e2add95-87c8-4dea-8a25-157ad5caef5b" providerId="ADAL" clId="{7C97116D-4226-442D-A376-91EA19C23B84}" dt="2025-09-01T23:30:29.087" v="1020" actId="1076"/>
            <ac:picMkLst>
              <pc:docMk/>
              <pc:sldMasterMk cId="3100375679" sldId="2147483658"/>
              <pc:sldLayoutMk cId="2036094803" sldId="2147483674"/>
              <ac:picMk id="5" creationId="{E1BC127D-6E72-F4C8-21C3-FA968F34D16A}"/>
            </ac:picMkLst>
          </pc:picChg>
        </pc:sldLayoutChg>
        <pc:sldLayoutChg chg="setBg">
          <pc:chgData name="Catia Sampaio" userId="4e2add95-87c8-4dea-8a25-157ad5caef5b" providerId="ADAL" clId="{7C97116D-4226-442D-A376-91EA19C23B84}" dt="2025-09-01T21:54:04.871" v="433"/>
          <pc:sldLayoutMkLst>
            <pc:docMk/>
            <pc:sldMasterMk cId="3100375679" sldId="2147483658"/>
            <pc:sldLayoutMk cId="346944695" sldId="2147483675"/>
          </pc:sldLayoutMkLst>
        </pc:sldLayoutChg>
        <pc:sldLayoutChg chg="addSp delSp modSp mod setBg">
          <pc:chgData name="Catia Sampaio" userId="4e2add95-87c8-4dea-8a25-157ad5caef5b" providerId="ADAL" clId="{7C97116D-4226-442D-A376-91EA19C23B84}" dt="2025-09-01T23:23:06.617" v="949" actId="1076"/>
          <pc:sldLayoutMkLst>
            <pc:docMk/>
            <pc:sldMasterMk cId="3100375679" sldId="2147483658"/>
            <pc:sldLayoutMk cId="2503808349" sldId="2147483677"/>
          </pc:sldLayoutMkLst>
          <pc:spChg chg="add mod ord">
            <ac:chgData name="Catia Sampaio" userId="4e2add95-87c8-4dea-8a25-157ad5caef5b" providerId="ADAL" clId="{7C97116D-4226-442D-A376-91EA19C23B84}" dt="2025-09-01T23:18:07.182" v="898" actId="207"/>
            <ac:spMkLst>
              <pc:docMk/>
              <pc:sldMasterMk cId="3100375679" sldId="2147483658"/>
              <pc:sldLayoutMk cId="2503808349" sldId="2147483677"/>
              <ac:spMk id="3" creationId="{CFD3BB59-1DC3-7F12-8E8F-510B74B89778}"/>
            </ac:spMkLst>
          </pc:spChg>
          <pc:spChg chg="mod">
            <ac:chgData name="Catia Sampaio" userId="4e2add95-87c8-4dea-8a25-157ad5caef5b" providerId="ADAL" clId="{7C97116D-4226-442D-A376-91EA19C23B84}" dt="2025-09-01T23:13:44.104" v="890" actId="1076"/>
            <ac:spMkLst>
              <pc:docMk/>
              <pc:sldMasterMk cId="3100375679" sldId="2147483658"/>
              <pc:sldLayoutMk cId="2503808349" sldId="2147483677"/>
              <ac:spMk id="6" creationId="{27E495F2-FF50-5CCC-F95F-A8BAC0D63FA6}"/>
            </ac:spMkLst>
          </pc:spChg>
          <pc:spChg chg="mod">
            <ac:chgData name="Catia Sampaio" userId="4e2add95-87c8-4dea-8a25-157ad5caef5b" providerId="ADAL" clId="{7C97116D-4226-442D-A376-91EA19C23B84}" dt="2025-09-01T23:13:44.104" v="890" actId="1076"/>
            <ac:spMkLst>
              <pc:docMk/>
              <pc:sldMasterMk cId="3100375679" sldId="2147483658"/>
              <pc:sldLayoutMk cId="2503808349" sldId="2147483677"/>
              <ac:spMk id="8" creationId="{9FC0B304-3BD1-A893-30D0-E00CEB92B7B7}"/>
            </ac:spMkLst>
          </pc:spChg>
          <pc:spChg chg="mod topLvl">
            <ac:chgData name="Catia Sampaio" userId="4e2add95-87c8-4dea-8a25-157ad5caef5b" providerId="ADAL" clId="{7C97116D-4226-442D-A376-91EA19C23B84}" dt="2025-09-01T23:18:33.887" v="900" actId="14100"/>
            <ac:spMkLst>
              <pc:docMk/>
              <pc:sldMasterMk cId="3100375679" sldId="2147483658"/>
              <pc:sldLayoutMk cId="2503808349" sldId="2147483677"/>
              <ac:spMk id="24" creationId="{05B631AE-FEC2-F1EB-FBCD-4D350B268FC4}"/>
            </ac:spMkLst>
          </pc:spChg>
          <pc:spChg chg="add mod">
            <ac:chgData name="Catia Sampaio" userId="4e2add95-87c8-4dea-8a25-157ad5caef5b" providerId="ADAL" clId="{7C97116D-4226-442D-A376-91EA19C23B84}" dt="2025-09-01T23:13:32.286" v="888" actId="14100"/>
            <ac:spMkLst>
              <pc:docMk/>
              <pc:sldMasterMk cId="3100375679" sldId="2147483658"/>
              <pc:sldLayoutMk cId="2503808349" sldId="2147483677"/>
              <ac:spMk id="39" creationId="{E5D7D0C2-CFF4-FA99-DDC1-FBA40E59366F}"/>
            </ac:spMkLst>
          </pc:spChg>
          <pc:picChg chg="add mod">
            <ac:chgData name="Catia Sampaio" userId="4e2add95-87c8-4dea-8a25-157ad5caef5b" providerId="ADAL" clId="{7C97116D-4226-442D-A376-91EA19C23B84}" dt="2025-09-01T23:11:25.406" v="865" actId="1076"/>
            <ac:picMkLst>
              <pc:docMk/>
              <pc:sldMasterMk cId="3100375679" sldId="2147483658"/>
              <pc:sldLayoutMk cId="2503808349" sldId="2147483677"/>
              <ac:picMk id="31" creationId="{2D256DCB-C7F6-BBDF-04CF-8320ADEA05C6}"/>
            </ac:picMkLst>
          </pc:picChg>
          <pc:picChg chg="add mod">
            <ac:chgData name="Catia Sampaio" userId="4e2add95-87c8-4dea-8a25-157ad5caef5b" providerId="ADAL" clId="{7C97116D-4226-442D-A376-91EA19C23B84}" dt="2025-09-01T23:11:32.373" v="867" actId="14100"/>
            <ac:picMkLst>
              <pc:docMk/>
              <pc:sldMasterMk cId="3100375679" sldId="2147483658"/>
              <pc:sldLayoutMk cId="2503808349" sldId="2147483677"/>
              <ac:picMk id="32" creationId="{6CDC9906-922F-A9A5-327D-AF6D6C569752}"/>
            </ac:picMkLst>
          </pc:picChg>
          <pc:picChg chg="add mod">
            <ac:chgData name="Catia Sampaio" userId="4e2add95-87c8-4dea-8a25-157ad5caef5b" providerId="ADAL" clId="{7C97116D-4226-442D-A376-91EA19C23B84}" dt="2025-09-01T23:12:05.319" v="874" actId="1076"/>
            <ac:picMkLst>
              <pc:docMk/>
              <pc:sldMasterMk cId="3100375679" sldId="2147483658"/>
              <pc:sldLayoutMk cId="2503808349" sldId="2147483677"/>
              <ac:picMk id="33" creationId="{2F2C3C31-2C81-C903-3804-4529960E656D}"/>
            </ac:picMkLst>
          </pc:picChg>
          <pc:picChg chg="add mod">
            <ac:chgData name="Catia Sampaio" userId="4e2add95-87c8-4dea-8a25-157ad5caef5b" providerId="ADAL" clId="{7C97116D-4226-442D-A376-91EA19C23B84}" dt="2025-09-01T23:11:38.276" v="868" actId="1076"/>
            <ac:picMkLst>
              <pc:docMk/>
              <pc:sldMasterMk cId="3100375679" sldId="2147483658"/>
              <pc:sldLayoutMk cId="2503808349" sldId="2147483677"/>
              <ac:picMk id="34" creationId="{40348FED-F943-2DC0-C765-120CCD0315BF}"/>
            </ac:picMkLst>
          </pc:picChg>
          <pc:picChg chg="add mod">
            <ac:chgData name="Catia Sampaio" userId="4e2add95-87c8-4dea-8a25-157ad5caef5b" providerId="ADAL" clId="{7C97116D-4226-442D-A376-91EA19C23B84}" dt="2025-09-01T23:11:50.757" v="870" actId="14100"/>
            <ac:picMkLst>
              <pc:docMk/>
              <pc:sldMasterMk cId="3100375679" sldId="2147483658"/>
              <pc:sldLayoutMk cId="2503808349" sldId="2147483677"/>
              <ac:picMk id="35" creationId="{F87E1286-D010-6451-088F-1A6DB8E4CA5F}"/>
            </ac:picMkLst>
          </pc:picChg>
          <pc:picChg chg="add mod">
            <ac:chgData name="Catia Sampaio" userId="4e2add95-87c8-4dea-8a25-157ad5caef5b" providerId="ADAL" clId="{7C97116D-4226-442D-A376-91EA19C23B84}" dt="2025-09-01T23:12:01.395" v="873" actId="14100"/>
            <ac:picMkLst>
              <pc:docMk/>
              <pc:sldMasterMk cId="3100375679" sldId="2147483658"/>
              <pc:sldLayoutMk cId="2503808349" sldId="2147483677"/>
              <ac:picMk id="36" creationId="{2C00CCA3-C72B-FE9C-CFCE-91451CE8D4A3}"/>
            </ac:picMkLst>
          </pc:picChg>
          <pc:picChg chg="add mod">
            <ac:chgData name="Catia Sampaio" userId="4e2add95-87c8-4dea-8a25-157ad5caef5b" providerId="ADAL" clId="{7C97116D-4226-442D-A376-91EA19C23B84}" dt="2025-09-01T23:13:17.008" v="886" actId="14100"/>
            <ac:picMkLst>
              <pc:docMk/>
              <pc:sldMasterMk cId="3100375679" sldId="2147483658"/>
              <pc:sldLayoutMk cId="2503808349" sldId="2147483677"/>
              <ac:picMk id="38" creationId="{CF9B1206-4CD6-9235-3EE4-4D48995CF67D}"/>
            </ac:picMkLst>
          </pc:picChg>
        </pc:sldLayoutChg>
        <pc:sldLayoutChg chg="addSp delSp modSp mod setBg">
          <pc:chgData name="Catia Sampaio" userId="4e2add95-87c8-4dea-8a25-157ad5caef5b" providerId="ADAL" clId="{7C97116D-4226-442D-A376-91EA19C23B84}" dt="2025-09-02T00:36:08.651" v="1545" actId="1076"/>
          <pc:sldLayoutMkLst>
            <pc:docMk/>
            <pc:sldMasterMk cId="3100375679" sldId="2147483658"/>
            <pc:sldLayoutMk cId="3114943355" sldId="2147483678"/>
          </pc:sldLayoutMkLst>
          <pc:spChg chg="add mod">
            <ac:chgData name="Catia Sampaio" userId="4e2add95-87c8-4dea-8a25-157ad5caef5b" providerId="ADAL" clId="{7C97116D-4226-442D-A376-91EA19C23B84}" dt="2025-09-02T00:35:28.259" v="1534" actId="1076"/>
            <ac:spMkLst>
              <pc:docMk/>
              <pc:sldMasterMk cId="3100375679" sldId="2147483658"/>
              <pc:sldLayoutMk cId="3114943355" sldId="2147483678"/>
              <ac:spMk id="2" creationId="{56AAB2CC-D84A-C099-A1DC-B30AE3B5670B}"/>
            </ac:spMkLst>
          </pc:spChg>
          <pc:spChg chg="add mod">
            <ac:chgData name="Catia Sampaio" userId="4e2add95-87c8-4dea-8a25-157ad5caef5b" providerId="ADAL" clId="{7C97116D-4226-442D-A376-91EA19C23B84}" dt="2025-09-02T00:34:29.959" v="1513" actId="1076"/>
            <ac:spMkLst>
              <pc:docMk/>
              <pc:sldMasterMk cId="3100375679" sldId="2147483658"/>
              <pc:sldLayoutMk cId="3114943355" sldId="2147483678"/>
              <ac:spMk id="3" creationId="{C2F9EB94-1AC2-3D0E-D6C3-5EE42C43A58F}"/>
            </ac:spMkLst>
          </pc:spChg>
          <pc:spChg chg="add mod ord">
            <ac:chgData name="Catia Sampaio" userId="4e2add95-87c8-4dea-8a25-157ad5caef5b" providerId="ADAL" clId="{7C97116D-4226-442D-A376-91EA19C23B84}" dt="2025-09-02T00:02:37.961" v="1132" actId="167"/>
            <ac:spMkLst>
              <pc:docMk/>
              <pc:sldMasterMk cId="3100375679" sldId="2147483658"/>
              <pc:sldLayoutMk cId="3114943355" sldId="2147483678"/>
              <ac:spMk id="4" creationId="{9925E95E-89A1-1E7A-2018-42504B5340CD}"/>
            </ac:spMkLst>
          </pc:spChg>
          <pc:spChg chg="mod">
            <ac:chgData name="Catia Sampaio" userId="4e2add95-87c8-4dea-8a25-157ad5caef5b" providerId="ADAL" clId="{7C97116D-4226-442D-A376-91EA19C23B84}" dt="2025-09-02T00:33:35.866" v="1507" actId="207"/>
            <ac:spMkLst>
              <pc:docMk/>
              <pc:sldMasterMk cId="3100375679" sldId="2147483658"/>
              <pc:sldLayoutMk cId="3114943355" sldId="2147483678"/>
              <ac:spMk id="5" creationId="{813DA331-3E82-AD89-F754-1FC163BD06ED}"/>
            </ac:spMkLst>
          </pc:spChg>
          <pc:spChg chg="add mod">
            <ac:chgData name="Catia Sampaio" userId="4e2add95-87c8-4dea-8a25-157ad5caef5b" providerId="ADAL" clId="{7C97116D-4226-442D-A376-91EA19C23B84}" dt="2025-09-02T00:36:06.126" v="1544" actId="1076"/>
            <ac:spMkLst>
              <pc:docMk/>
              <pc:sldMasterMk cId="3100375679" sldId="2147483658"/>
              <pc:sldLayoutMk cId="3114943355" sldId="2147483678"/>
              <ac:spMk id="6" creationId="{3FB47E8A-A512-E899-D27A-039FBF27BADB}"/>
            </ac:spMkLst>
          </pc:spChg>
          <pc:spChg chg="mod">
            <ac:chgData name="Catia Sampaio" userId="4e2add95-87c8-4dea-8a25-157ad5caef5b" providerId="ADAL" clId="{7C97116D-4226-442D-A376-91EA19C23B84}" dt="2025-09-02T00:35:33.545" v="1535" actId="1076"/>
            <ac:spMkLst>
              <pc:docMk/>
              <pc:sldMasterMk cId="3100375679" sldId="2147483658"/>
              <pc:sldLayoutMk cId="3114943355" sldId="2147483678"/>
              <ac:spMk id="7" creationId="{9625F1FB-B7A5-AD57-BF3F-7CBA27052611}"/>
            </ac:spMkLst>
          </pc:spChg>
          <pc:spChg chg="add mod">
            <ac:chgData name="Catia Sampaio" userId="4e2add95-87c8-4dea-8a25-157ad5caef5b" providerId="ADAL" clId="{7C97116D-4226-442D-A376-91EA19C23B84}" dt="2025-09-02T00:31:40.909" v="1491" actId="1076"/>
            <ac:spMkLst>
              <pc:docMk/>
              <pc:sldMasterMk cId="3100375679" sldId="2147483658"/>
              <pc:sldLayoutMk cId="3114943355" sldId="2147483678"/>
              <ac:spMk id="8" creationId="{EB16B796-A905-1DEF-8A3E-AF4A16BCE322}"/>
            </ac:spMkLst>
          </pc:spChg>
          <pc:spChg chg="add mod">
            <ac:chgData name="Catia Sampaio" userId="4e2add95-87c8-4dea-8a25-157ad5caef5b" providerId="ADAL" clId="{7C97116D-4226-442D-A376-91EA19C23B84}" dt="2025-09-02T00:34:25.844" v="1512" actId="14100"/>
            <ac:spMkLst>
              <pc:docMk/>
              <pc:sldMasterMk cId="3100375679" sldId="2147483658"/>
              <pc:sldLayoutMk cId="3114943355" sldId="2147483678"/>
              <ac:spMk id="9" creationId="{019FF5DB-04EE-1D8B-C0A3-25E735B5EC56}"/>
            </ac:spMkLst>
          </pc:spChg>
          <pc:spChg chg="add mod">
            <ac:chgData name="Catia Sampaio" userId="4e2add95-87c8-4dea-8a25-157ad5caef5b" providerId="ADAL" clId="{7C97116D-4226-442D-A376-91EA19C23B84}" dt="2025-09-02T00:02:43.288" v="1133" actId="14100"/>
            <ac:spMkLst>
              <pc:docMk/>
              <pc:sldMasterMk cId="3100375679" sldId="2147483658"/>
              <pc:sldLayoutMk cId="3114943355" sldId="2147483678"/>
              <ac:spMk id="10" creationId="{3F5EB46B-12F2-EEE3-DE44-8F4A54EF19D6}"/>
            </ac:spMkLst>
          </pc:spChg>
          <pc:spChg chg="add mod">
            <ac:chgData name="Catia Sampaio" userId="4e2add95-87c8-4dea-8a25-157ad5caef5b" providerId="ADAL" clId="{7C97116D-4226-442D-A376-91EA19C23B84}" dt="2025-09-02T00:34:06.518" v="1511" actId="14100"/>
            <ac:spMkLst>
              <pc:docMk/>
              <pc:sldMasterMk cId="3100375679" sldId="2147483658"/>
              <pc:sldLayoutMk cId="3114943355" sldId="2147483678"/>
              <ac:spMk id="12" creationId="{44D3224C-6C97-AF9B-66E7-CD996F793437}"/>
            </ac:spMkLst>
          </pc:spChg>
          <pc:spChg chg="mod">
            <ac:chgData name="Catia Sampaio" userId="4e2add95-87c8-4dea-8a25-157ad5caef5b" providerId="ADAL" clId="{7C97116D-4226-442D-A376-91EA19C23B84}" dt="2025-09-02T00:34:53.717" v="1521" actId="1076"/>
            <ac:spMkLst>
              <pc:docMk/>
              <pc:sldMasterMk cId="3100375679" sldId="2147483658"/>
              <pc:sldLayoutMk cId="3114943355" sldId="2147483678"/>
              <ac:spMk id="13" creationId="{0341B742-5A65-E344-21F4-D850061A2E53}"/>
            </ac:spMkLst>
          </pc:spChg>
          <pc:spChg chg="add mod">
            <ac:chgData name="Catia Sampaio" userId="4e2add95-87c8-4dea-8a25-157ad5caef5b" providerId="ADAL" clId="{7C97116D-4226-442D-A376-91EA19C23B84}" dt="2025-09-02T00:34:52.529" v="1520" actId="1076"/>
            <ac:spMkLst>
              <pc:docMk/>
              <pc:sldMasterMk cId="3100375679" sldId="2147483658"/>
              <pc:sldLayoutMk cId="3114943355" sldId="2147483678"/>
              <ac:spMk id="14" creationId="{212AEE82-A795-465B-A859-6DB3F2F3C8A3}"/>
            </ac:spMkLst>
          </pc:spChg>
          <pc:spChg chg="add mod">
            <ac:chgData name="Catia Sampaio" userId="4e2add95-87c8-4dea-8a25-157ad5caef5b" providerId="ADAL" clId="{7C97116D-4226-442D-A376-91EA19C23B84}" dt="2025-09-02T00:34:56.881" v="1522" actId="1076"/>
            <ac:spMkLst>
              <pc:docMk/>
              <pc:sldMasterMk cId="3100375679" sldId="2147483658"/>
              <pc:sldLayoutMk cId="3114943355" sldId="2147483678"/>
              <ac:spMk id="15" creationId="{A798B252-C3CA-EE2C-201C-E93E52365097}"/>
            </ac:spMkLst>
          </pc:spChg>
          <pc:spChg chg="add mod">
            <ac:chgData name="Catia Sampaio" userId="4e2add95-87c8-4dea-8a25-157ad5caef5b" providerId="ADAL" clId="{7C97116D-4226-442D-A376-91EA19C23B84}" dt="2025-09-02T00:34:58.662" v="1523" actId="1076"/>
            <ac:spMkLst>
              <pc:docMk/>
              <pc:sldMasterMk cId="3100375679" sldId="2147483658"/>
              <pc:sldLayoutMk cId="3114943355" sldId="2147483678"/>
              <ac:spMk id="16" creationId="{1D15235A-13DC-2C6B-6FB1-B4D7DA3E5AED}"/>
            </ac:spMkLst>
          </pc:spChg>
          <pc:spChg chg="add mod">
            <ac:chgData name="Catia Sampaio" userId="4e2add95-87c8-4dea-8a25-157ad5caef5b" providerId="ADAL" clId="{7C97116D-4226-442D-A376-91EA19C23B84}" dt="2025-09-02T00:34:59.679" v="1524" actId="1076"/>
            <ac:spMkLst>
              <pc:docMk/>
              <pc:sldMasterMk cId="3100375679" sldId="2147483658"/>
              <pc:sldLayoutMk cId="3114943355" sldId="2147483678"/>
              <ac:spMk id="17" creationId="{50CA4BC1-9A47-5A36-F7DF-FBC5500B6465}"/>
            </ac:spMkLst>
          </pc:spChg>
          <pc:spChg chg="mod">
            <ac:chgData name="Catia Sampaio" userId="4e2add95-87c8-4dea-8a25-157ad5caef5b" providerId="ADAL" clId="{7C97116D-4226-442D-A376-91EA19C23B84}" dt="2025-09-02T00:35:10.383" v="1530" actId="1076"/>
            <ac:spMkLst>
              <pc:docMk/>
              <pc:sldMasterMk cId="3100375679" sldId="2147483658"/>
              <pc:sldLayoutMk cId="3114943355" sldId="2147483678"/>
              <ac:spMk id="18" creationId="{80C8DF36-8476-EF74-D509-E591DC000764}"/>
            </ac:spMkLst>
          </pc:spChg>
          <pc:spChg chg="add mod">
            <ac:chgData name="Catia Sampaio" userId="4e2add95-87c8-4dea-8a25-157ad5caef5b" providerId="ADAL" clId="{7C97116D-4226-442D-A376-91EA19C23B84}" dt="2025-09-02T00:35:09.183" v="1529" actId="1076"/>
            <ac:spMkLst>
              <pc:docMk/>
              <pc:sldMasterMk cId="3100375679" sldId="2147483658"/>
              <pc:sldLayoutMk cId="3114943355" sldId="2147483678"/>
              <ac:spMk id="19" creationId="{DC0405C9-0C6D-9A90-E587-B817AA3CE1B9}"/>
            </ac:spMkLst>
          </pc:spChg>
          <pc:spChg chg="mod">
            <ac:chgData name="Catia Sampaio" userId="4e2add95-87c8-4dea-8a25-157ad5caef5b" providerId="ADAL" clId="{7C97116D-4226-442D-A376-91EA19C23B84}" dt="2025-09-02T00:35:50.860" v="1538" actId="20577"/>
            <ac:spMkLst>
              <pc:docMk/>
              <pc:sldMasterMk cId="3100375679" sldId="2147483658"/>
              <pc:sldLayoutMk cId="3114943355" sldId="2147483678"/>
              <ac:spMk id="20" creationId="{FB65C128-2725-6223-D3F4-CFB1F563C057}"/>
            </ac:spMkLst>
          </pc:spChg>
          <pc:spChg chg="mod">
            <ac:chgData name="Catia Sampaio" userId="4e2add95-87c8-4dea-8a25-157ad5caef5b" providerId="ADAL" clId="{7C97116D-4226-442D-A376-91EA19C23B84}" dt="2025-09-02T00:34:06.518" v="1511" actId="14100"/>
            <ac:spMkLst>
              <pc:docMk/>
              <pc:sldMasterMk cId="3100375679" sldId="2147483658"/>
              <pc:sldLayoutMk cId="3114943355" sldId="2147483678"/>
              <ac:spMk id="22" creationId="{EBCACFE6-83B1-EEF2-3E00-86B47FB5E54A}"/>
            </ac:spMkLst>
          </pc:spChg>
          <pc:spChg chg="add mod">
            <ac:chgData name="Catia Sampaio" userId="4e2add95-87c8-4dea-8a25-157ad5caef5b" providerId="ADAL" clId="{7C97116D-4226-442D-A376-91EA19C23B84}" dt="2025-09-02T00:34:41.724" v="1516" actId="1076"/>
            <ac:spMkLst>
              <pc:docMk/>
              <pc:sldMasterMk cId="3100375679" sldId="2147483658"/>
              <pc:sldLayoutMk cId="3114943355" sldId="2147483678"/>
              <ac:spMk id="23" creationId="{FDE36D2D-ABF8-A4FC-A6F9-88997DD43E3A}"/>
            </ac:spMkLst>
          </pc:spChg>
          <pc:spChg chg="add mod">
            <ac:chgData name="Catia Sampaio" userId="4e2add95-87c8-4dea-8a25-157ad5caef5b" providerId="ADAL" clId="{7C97116D-4226-442D-A376-91EA19C23B84}" dt="2025-09-02T00:35:01.918" v="1525" actId="1076"/>
            <ac:spMkLst>
              <pc:docMk/>
              <pc:sldMasterMk cId="3100375679" sldId="2147483658"/>
              <pc:sldLayoutMk cId="3114943355" sldId="2147483678"/>
              <ac:spMk id="24" creationId="{F7A856CA-249B-53AB-18E1-4D9046A7FA20}"/>
            </ac:spMkLst>
          </pc:spChg>
          <pc:spChg chg="add mod">
            <ac:chgData name="Catia Sampaio" userId="4e2add95-87c8-4dea-8a25-157ad5caef5b" providerId="ADAL" clId="{7C97116D-4226-442D-A376-91EA19C23B84}" dt="2025-09-02T00:36:00.291" v="1541" actId="1076"/>
            <ac:spMkLst>
              <pc:docMk/>
              <pc:sldMasterMk cId="3100375679" sldId="2147483658"/>
              <pc:sldLayoutMk cId="3114943355" sldId="2147483678"/>
              <ac:spMk id="25" creationId="{534A9A23-18F1-D5B0-5D4B-E2EA53454E2F}"/>
            </ac:spMkLst>
          </pc:spChg>
          <pc:spChg chg="add mod">
            <ac:chgData name="Catia Sampaio" userId="4e2add95-87c8-4dea-8a25-157ad5caef5b" providerId="ADAL" clId="{7C97116D-4226-442D-A376-91EA19C23B84}" dt="2025-09-02T00:31:40.909" v="1491" actId="1076"/>
            <ac:spMkLst>
              <pc:docMk/>
              <pc:sldMasterMk cId="3100375679" sldId="2147483658"/>
              <pc:sldLayoutMk cId="3114943355" sldId="2147483678"/>
              <ac:spMk id="26" creationId="{877584A4-58B6-4D53-AF20-8072CF75DD5B}"/>
            </ac:spMkLst>
          </pc:spChg>
          <pc:spChg chg="add mod">
            <ac:chgData name="Catia Sampaio" userId="4e2add95-87c8-4dea-8a25-157ad5caef5b" providerId="ADAL" clId="{7C97116D-4226-442D-A376-91EA19C23B84}" dt="2025-09-02T00:31:40.909" v="1491" actId="1076"/>
            <ac:spMkLst>
              <pc:docMk/>
              <pc:sldMasterMk cId="3100375679" sldId="2147483658"/>
              <pc:sldLayoutMk cId="3114943355" sldId="2147483678"/>
              <ac:spMk id="27" creationId="{D7EC883C-09D4-60F7-CEFB-9F7FE59BDFD5}"/>
            </ac:spMkLst>
          </pc:spChg>
          <pc:spChg chg="add mod">
            <ac:chgData name="Catia Sampaio" userId="4e2add95-87c8-4dea-8a25-157ad5caef5b" providerId="ADAL" clId="{7C97116D-4226-442D-A376-91EA19C23B84}" dt="2025-09-02T00:31:40.909" v="1491" actId="1076"/>
            <ac:spMkLst>
              <pc:docMk/>
              <pc:sldMasterMk cId="3100375679" sldId="2147483658"/>
              <pc:sldLayoutMk cId="3114943355" sldId="2147483678"/>
              <ac:spMk id="28" creationId="{A02371DD-DBA7-F519-237B-1E335052CCAE}"/>
            </ac:spMkLst>
          </pc:spChg>
          <pc:spChg chg="add mod">
            <ac:chgData name="Catia Sampaio" userId="4e2add95-87c8-4dea-8a25-157ad5caef5b" providerId="ADAL" clId="{7C97116D-4226-442D-A376-91EA19C23B84}" dt="2025-09-02T00:34:06.518" v="1511" actId="14100"/>
            <ac:spMkLst>
              <pc:docMk/>
              <pc:sldMasterMk cId="3100375679" sldId="2147483658"/>
              <pc:sldLayoutMk cId="3114943355" sldId="2147483678"/>
              <ac:spMk id="30" creationId="{116EF98C-7905-A3D8-0179-FE1B22CC2216}"/>
            </ac:spMkLst>
          </pc:spChg>
          <pc:spChg chg="add mod">
            <ac:chgData name="Catia Sampaio" userId="4e2add95-87c8-4dea-8a25-157ad5caef5b" providerId="ADAL" clId="{7C97116D-4226-442D-A376-91EA19C23B84}" dt="2025-09-02T00:34:46.016" v="1517" actId="1076"/>
            <ac:spMkLst>
              <pc:docMk/>
              <pc:sldMasterMk cId="3100375679" sldId="2147483658"/>
              <pc:sldLayoutMk cId="3114943355" sldId="2147483678"/>
              <ac:spMk id="31" creationId="{78E79FF9-F8C3-46EB-6FFC-8AE5C17F9159}"/>
            </ac:spMkLst>
          </pc:spChg>
          <pc:spChg chg="add mod">
            <ac:chgData name="Catia Sampaio" userId="4e2add95-87c8-4dea-8a25-157ad5caef5b" providerId="ADAL" clId="{7C97116D-4226-442D-A376-91EA19C23B84}" dt="2025-09-02T00:35:58.402" v="1540" actId="1076"/>
            <ac:spMkLst>
              <pc:docMk/>
              <pc:sldMasterMk cId="3100375679" sldId="2147483658"/>
              <pc:sldLayoutMk cId="3114943355" sldId="2147483678"/>
              <ac:spMk id="32" creationId="{2DDBC31F-AF09-A0A4-3A3F-F32801A558C7}"/>
            </ac:spMkLst>
          </pc:spChg>
          <pc:spChg chg="add mod">
            <ac:chgData name="Catia Sampaio" userId="4e2add95-87c8-4dea-8a25-157ad5caef5b" providerId="ADAL" clId="{7C97116D-4226-442D-A376-91EA19C23B84}" dt="2025-09-02T00:34:06.518" v="1511" actId="14100"/>
            <ac:spMkLst>
              <pc:docMk/>
              <pc:sldMasterMk cId="3100375679" sldId="2147483658"/>
              <pc:sldLayoutMk cId="3114943355" sldId="2147483678"/>
              <ac:spMk id="33" creationId="{2A21319F-7D7B-1133-0032-C29A5E65C42A}"/>
            </ac:spMkLst>
          </pc:spChg>
          <pc:picChg chg="add mod">
            <ac:chgData name="Catia Sampaio" userId="4e2add95-87c8-4dea-8a25-157ad5caef5b" providerId="ADAL" clId="{7C97116D-4226-442D-A376-91EA19C23B84}" dt="2025-09-02T00:31:40.909" v="1491" actId="1076"/>
            <ac:picMkLst>
              <pc:docMk/>
              <pc:sldMasterMk cId="3100375679" sldId="2147483658"/>
              <pc:sldLayoutMk cId="3114943355" sldId="2147483678"/>
              <ac:picMk id="1026" creationId="{7C8520F9-1E85-F056-4636-44CB669FB3D3}"/>
            </ac:picMkLst>
          </pc:picChg>
          <pc:picChg chg="add mod">
            <ac:chgData name="Catia Sampaio" userId="4e2add95-87c8-4dea-8a25-157ad5caef5b" providerId="ADAL" clId="{7C97116D-4226-442D-A376-91EA19C23B84}" dt="2025-09-02T00:36:08.651" v="1545" actId="1076"/>
            <ac:picMkLst>
              <pc:docMk/>
              <pc:sldMasterMk cId="3100375679" sldId="2147483658"/>
              <pc:sldLayoutMk cId="3114943355" sldId="2147483678"/>
              <ac:picMk id="1028" creationId="{EC241926-D1B9-1EA7-E4EE-6C97D8918DE9}"/>
            </ac:picMkLst>
          </pc:picChg>
        </pc:sldLayoutChg>
        <pc:sldLayoutChg chg="setBg">
          <pc:chgData name="Catia Sampaio" userId="4e2add95-87c8-4dea-8a25-157ad5caef5b" providerId="ADAL" clId="{7C97116D-4226-442D-A376-91EA19C23B84}" dt="2025-09-01T21:54:04.871" v="433"/>
          <pc:sldLayoutMkLst>
            <pc:docMk/>
            <pc:sldMasterMk cId="3100375679" sldId="2147483658"/>
            <pc:sldLayoutMk cId="2475253868" sldId="2147483684"/>
          </pc:sldLayoutMkLst>
        </pc:sldLayoutChg>
        <pc:sldLayoutChg chg="del">
          <pc:chgData name="Catia Sampaio" userId="4e2add95-87c8-4dea-8a25-157ad5caef5b" providerId="ADAL" clId="{7C97116D-4226-442D-A376-91EA19C23B84}" dt="2025-09-02T00:32:02.755" v="1494" actId="47"/>
          <pc:sldLayoutMkLst>
            <pc:docMk/>
            <pc:sldMasterMk cId="3100375679" sldId="2147483658"/>
            <pc:sldLayoutMk cId="1971114767" sldId="2147483685"/>
          </pc:sldLayoutMkLst>
        </pc:sldLayoutChg>
        <pc:sldLayoutChg chg="del setBg">
          <pc:chgData name="Catia Sampaio" userId="4e2add95-87c8-4dea-8a25-157ad5caef5b" providerId="ADAL" clId="{7C97116D-4226-442D-A376-91EA19C23B84}" dt="2025-09-01T22:17:10.968" v="643" actId="47"/>
          <pc:sldLayoutMkLst>
            <pc:docMk/>
            <pc:sldMasterMk cId="3100375679" sldId="2147483658"/>
            <pc:sldLayoutMk cId="2888495082" sldId="2147483685"/>
          </pc:sldLayoutMkLst>
        </pc:sldLayoutChg>
        <pc:sldLayoutChg chg="addSp delSp modSp del mod setBg">
          <pc:chgData name="Catia Sampaio" userId="4e2add95-87c8-4dea-8a25-157ad5caef5b" providerId="ADAL" clId="{7C97116D-4226-442D-A376-91EA19C23B84}" dt="2025-09-01T22:17:23.227" v="647" actId="47"/>
          <pc:sldLayoutMkLst>
            <pc:docMk/>
            <pc:sldMasterMk cId="3100375679" sldId="2147483658"/>
            <pc:sldLayoutMk cId="3474731583" sldId="2147483686"/>
          </pc:sldLayoutMkLst>
        </pc:sldLayoutChg>
      </pc:sldMasterChg>
      <pc:sldMasterChg chg="addSp delSp modSp mod setBg delSldLayout modSldLayout">
        <pc:chgData name="Catia Sampaio" userId="4e2add95-87c8-4dea-8a25-157ad5caef5b" providerId="ADAL" clId="{7C97116D-4226-442D-A376-91EA19C23B84}" dt="2025-09-01T23:33:35.561" v="1034" actId="1076"/>
        <pc:sldMasterMkLst>
          <pc:docMk/>
          <pc:sldMasterMk cId="1690056341" sldId="2147483679"/>
        </pc:sldMasterMkLst>
        <pc:sldLayoutChg chg="addSp delSp modSp mod setBg">
          <pc:chgData name="Catia Sampaio" userId="4e2add95-87c8-4dea-8a25-157ad5caef5b" providerId="ADAL" clId="{7C97116D-4226-442D-A376-91EA19C23B84}" dt="2025-09-01T22:21:33.796" v="675" actId="2711"/>
          <pc:sldLayoutMkLst>
            <pc:docMk/>
            <pc:sldMasterMk cId="1690056341" sldId="2147483679"/>
            <pc:sldLayoutMk cId="3599783127" sldId="2147483680"/>
          </pc:sldLayoutMkLst>
          <pc:spChg chg="add mod">
            <ac:chgData name="Catia Sampaio" userId="4e2add95-87c8-4dea-8a25-157ad5caef5b" providerId="ADAL" clId="{7C97116D-4226-442D-A376-91EA19C23B84}" dt="2025-09-01T22:08:09.019" v="551" actId="1076"/>
            <ac:spMkLst>
              <pc:docMk/>
              <pc:sldMasterMk cId="1690056341" sldId="2147483679"/>
              <pc:sldLayoutMk cId="3599783127" sldId="2147483680"/>
              <ac:spMk id="2" creationId="{2DDF84CF-96B5-AC76-F4AF-93932F6A821A}"/>
            </ac:spMkLst>
          </pc:spChg>
          <pc:spChg chg="mod">
            <ac:chgData name="Catia Sampaio" userId="4e2add95-87c8-4dea-8a25-157ad5caef5b" providerId="ADAL" clId="{7C97116D-4226-442D-A376-91EA19C23B84}" dt="2025-09-01T22:21:08.091" v="672" actId="2711"/>
            <ac:spMkLst>
              <pc:docMk/>
              <pc:sldMasterMk cId="1690056341" sldId="2147483679"/>
              <pc:sldLayoutMk cId="3599783127" sldId="2147483680"/>
              <ac:spMk id="4" creationId="{FD567C98-853B-7094-307F-085396FB7322}"/>
            </ac:spMkLst>
          </pc:spChg>
          <pc:spChg chg="mod">
            <ac:chgData name="Catia Sampaio" userId="4e2add95-87c8-4dea-8a25-157ad5caef5b" providerId="ADAL" clId="{7C97116D-4226-442D-A376-91EA19C23B84}" dt="2025-09-01T22:21:25.977" v="674" actId="207"/>
            <ac:spMkLst>
              <pc:docMk/>
              <pc:sldMasterMk cId="1690056341" sldId="2147483679"/>
              <pc:sldLayoutMk cId="3599783127" sldId="2147483680"/>
              <ac:spMk id="5" creationId="{A06AA126-ABC9-18FD-6C12-B4689249F76B}"/>
            </ac:spMkLst>
          </pc:spChg>
          <pc:spChg chg="mod">
            <ac:chgData name="Catia Sampaio" userId="4e2add95-87c8-4dea-8a25-157ad5caef5b" providerId="ADAL" clId="{7C97116D-4226-442D-A376-91EA19C23B84}" dt="2025-09-01T22:21:33.796" v="675" actId="2711"/>
            <ac:spMkLst>
              <pc:docMk/>
              <pc:sldMasterMk cId="1690056341" sldId="2147483679"/>
              <pc:sldLayoutMk cId="3599783127" sldId="2147483680"/>
              <ac:spMk id="7" creationId="{9280E699-71D5-5491-9F26-F41A83320866}"/>
            </ac:spMkLst>
          </pc:spChg>
          <pc:spChg chg="add mod">
            <ac:chgData name="Catia Sampaio" userId="4e2add95-87c8-4dea-8a25-157ad5caef5b" providerId="ADAL" clId="{7C97116D-4226-442D-A376-91EA19C23B84}" dt="2025-09-01T22:08:09.019" v="551" actId="1076"/>
            <ac:spMkLst>
              <pc:docMk/>
              <pc:sldMasterMk cId="1690056341" sldId="2147483679"/>
              <pc:sldLayoutMk cId="3599783127" sldId="2147483680"/>
              <ac:spMk id="19" creationId="{A681CB5C-035B-3296-8409-400A6EB48C5B}"/>
            </ac:spMkLst>
          </pc:spChg>
          <pc:spChg chg="add mod">
            <ac:chgData name="Catia Sampaio" userId="4e2add95-87c8-4dea-8a25-157ad5caef5b" providerId="ADAL" clId="{7C97116D-4226-442D-A376-91EA19C23B84}" dt="2025-09-01T22:20:59.722" v="671" actId="1076"/>
            <ac:spMkLst>
              <pc:docMk/>
              <pc:sldMasterMk cId="1690056341" sldId="2147483679"/>
              <pc:sldLayoutMk cId="3599783127" sldId="2147483680"/>
              <ac:spMk id="20" creationId="{8630BD0F-4B39-77AE-7E5D-8A559B77BE21}"/>
            </ac:spMkLst>
          </pc:spChg>
          <pc:spChg chg="add mod">
            <ac:chgData name="Catia Sampaio" userId="4e2add95-87c8-4dea-8a25-157ad5caef5b" providerId="ADAL" clId="{7C97116D-4226-442D-A376-91EA19C23B84}" dt="2025-09-01T22:08:09.019" v="551" actId="1076"/>
            <ac:spMkLst>
              <pc:docMk/>
              <pc:sldMasterMk cId="1690056341" sldId="2147483679"/>
              <pc:sldLayoutMk cId="3599783127" sldId="2147483680"/>
              <ac:spMk id="21" creationId="{41BD04D8-2FB5-2E99-27FD-1BB029285DB7}"/>
            </ac:spMkLst>
          </pc:spChg>
          <pc:spChg chg="add mod">
            <ac:chgData name="Catia Sampaio" userId="4e2add95-87c8-4dea-8a25-157ad5caef5b" providerId="ADAL" clId="{7C97116D-4226-442D-A376-91EA19C23B84}" dt="2025-09-01T22:08:09.019" v="551" actId="1076"/>
            <ac:spMkLst>
              <pc:docMk/>
              <pc:sldMasterMk cId="1690056341" sldId="2147483679"/>
              <pc:sldLayoutMk cId="3599783127" sldId="2147483680"/>
              <ac:spMk id="22" creationId="{347643B0-3350-26F9-285C-B3CAE359B4B5}"/>
            </ac:spMkLst>
          </pc:spChg>
          <pc:spChg chg="add mod ord">
            <ac:chgData name="Catia Sampaio" userId="4e2add95-87c8-4dea-8a25-157ad5caef5b" providerId="ADAL" clId="{7C97116D-4226-442D-A376-91EA19C23B84}" dt="2025-09-01T21:49:49.259" v="422" actId="1076"/>
            <ac:spMkLst>
              <pc:docMk/>
              <pc:sldMasterMk cId="1690056341" sldId="2147483679"/>
              <pc:sldLayoutMk cId="3599783127" sldId="2147483680"/>
              <ac:spMk id="31" creationId="{A8E61C85-EC3E-24FE-359B-5002C8C83763}"/>
            </ac:spMkLst>
          </pc:spChg>
          <pc:spChg chg="add mod ord">
            <ac:chgData name="Catia Sampaio" userId="4e2add95-87c8-4dea-8a25-157ad5caef5b" providerId="ADAL" clId="{7C97116D-4226-442D-A376-91EA19C23B84}" dt="2025-09-01T21:49:22.124" v="412" actId="167"/>
            <ac:spMkLst>
              <pc:docMk/>
              <pc:sldMasterMk cId="1690056341" sldId="2147483679"/>
              <pc:sldLayoutMk cId="3599783127" sldId="2147483680"/>
              <ac:spMk id="34" creationId="{593DF74E-DC91-5677-C83C-4A19B10DB5CA}"/>
            </ac:spMkLst>
          </pc:spChg>
          <pc:picChg chg="mod ord">
            <ac:chgData name="Catia Sampaio" userId="4e2add95-87c8-4dea-8a25-157ad5caef5b" providerId="ADAL" clId="{7C97116D-4226-442D-A376-91EA19C23B84}" dt="2025-09-01T22:06:29.468" v="536"/>
            <ac:picMkLst>
              <pc:docMk/>
              <pc:sldMasterMk cId="1690056341" sldId="2147483679"/>
              <pc:sldLayoutMk cId="3599783127" sldId="2147483680"/>
              <ac:picMk id="6" creationId="{24BD5C5D-E417-EAF4-6D6A-48A09557B41F}"/>
            </ac:picMkLst>
          </pc:picChg>
        </pc:sldLayoutChg>
        <pc:sldLayoutChg chg="addSp delSp modSp mod setBg">
          <pc:chgData name="Catia Sampaio" userId="4e2add95-87c8-4dea-8a25-157ad5caef5b" providerId="ADAL" clId="{7C97116D-4226-442D-A376-91EA19C23B84}" dt="2025-09-01T23:27:53.908" v="1005" actId="478"/>
          <pc:sldLayoutMkLst>
            <pc:docMk/>
            <pc:sldMasterMk cId="1690056341" sldId="2147483679"/>
            <pc:sldLayoutMk cId="1027466660" sldId="2147483682"/>
          </pc:sldLayoutMkLst>
          <pc:spChg chg="add mod">
            <ac:chgData name="Catia Sampaio" userId="4e2add95-87c8-4dea-8a25-157ad5caef5b" providerId="ADAL" clId="{7C97116D-4226-442D-A376-91EA19C23B84}" dt="2025-09-01T22:18:48.774" v="659" actId="1076"/>
            <ac:spMkLst>
              <pc:docMk/>
              <pc:sldMasterMk cId="1690056341" sldId="2147483679"/>
              <pc:sldLayoutMk cId="1027466660" sldId="2147483682"/>
              <ac:spMk id="2" creationId="{2387DC35-D595-694D-8246-47C99585C0B9}"/>
            </ac:spMkLst>
          </pc:spChg>
          <pc:spChg chg="mod">
            <ac:chgData name="Catia Sampaio" userId="4e2add95-87c8-4dea-8a25-157ad5caef5b" providerId="ADAL" clId="{7C97116D-4226-442D-A376-91EA19C23B84}" dt="2025-09-01T22:22:07.225" v="681" actId="113"/>
            <ac:spMkLst>
              <pc:docMk/>
              <pc:sldMasterMk cId="1690056341" sldId="2147483679"/>
              <pc:sldLayoutMk cId="1027466660" sldId="2147483682"/>
              <ac:spMk id="4" creationId="{153116DB-6553-935A-9A04-2B783A907072}"/>
            </ac:spMkLst>
          </pc:spChg>
          <pc:spChg chg="add mod">
            <ac:chgData name="Catia Sampaio" userId="4e2add95-87c8-4dea-8a25-157ad5caef5b" providerId="ADAL" clId="{7C97116D-4226-442D-A376-91EA19C23B84}" dt="2025-09-01T22:11:20.042" v="579" actId="1076"/>
            <ac:spMkLst>
              <pc:docMk/>
              <pc:sldMasterMk cId="1690056341" sldId="2147483679"/>
              <pc:sldLayoutMk cId="1027466660" sldId="2147483682"/>
              <ac:spMk id="5" creationId="{0BD34C22-78B7-AD9D-1232-CED706B82DB2}"/>
            </ac:spMkLst>
          </pc:spChg>
          <pc:spChg chg="add mod">
            <ac:chgData name="Catia Sampaio" userId="4e2add95-87c8-4dea-8a25-157ad5caef5b" providerId="ADAL" clId="{7C97116D-4226-442D-A376-91EA19C23B84}" dt="2025-09-01T22:11:16.987" v="578" actId="1076"/>
            <ac:spMkLst>
              <pc:docMk/>
              <pc:sldMasterMk cId="1690056341" sldId="2147483679"/>
              <pc:sldLayoutMk cId="1027466660" sldId="2147483682"/>
              <ac:spMk id="7" creationId="{646B975E-31D2-6BE5-D31C-2BBB9C35C7B7}"/>
            </ac:spMkLst>
          </pc:spChg>
          <pc:spChg chg="mod">
            <ac:chgData name="Catia Sampaio" userId="4e2add95-87c8-4dea-8a25-157ad5caef5b" providerId="ADAL" clId="{7C97116D-4226-442D-A376-91EA19C23B84}" dt="2025-09-01T22:21:53.872" v="679" actId="207"/>
            <ac:spMkLst>
              <pc:docMk/>
              <pc:sldMasterMk cId="1690056341" sldId="2147483679"/>
              <pc:sldLayoutMk cId="1027466660" sldId="2147483682"/>
              <ac:spMk id="10" creationId="{717E4D94-671D-17D1-64D1-46AEEEAC15D5}"/>
            </ac:spMkLst>
          </pc:spChg>
          <pc:picChg chg="add del mod">
            <ac:chgData name="Catia Sampaio" userId="4e2add95-87c8-4dea-8a25-157ad5caef5b" providerId="ADAL" clId="{7C97116D-4226-442D-A376-91EA19C23B84}" dt="2025-09-01T22:03:38.878" v="531" actId="1076"/>
            <ac:picMkLst>
              <pc:docMk/>
              <pc:sldMasterMk cId="1690056341" sldId="2147483679"/>
              <pc:sldLayoutMk cId="1027466660" sldId="2147483682"/>
              <ac:picMk id="9" creationId="{2320E6A6-F9D1-D3BE-9289-C66E5849B8AE}"/>
            </ac:picMkLst>
          </pc:picChg>
        </pc:sldLayoutChg>
        <pc:sldLayoutChg chg="addSp delSp modSp mod setBg">
          <pc:chgData name="Catia Sampaio" userId="4e2add95-87c8-4dea-8a25-157ad5caef5b" providerId="ADAL" clId="{7C97116D-4226-442D-A376-91EA19C23B84}" dt="2025-09-01T23:33:35.561" v="1034" actId="1076"/>
          <pc:sldLayoutMkLst>
            <pc:docMk/>
            <pc:sldMasterMk cId="1690056341" sldId="2147483679"/>
            <pc:sldLayoutMk cId="2249809043" sldId="2147483683"/>
          </pc:sldLayoutMkLst>
          <pc:spChg chg="add mod ord">
            <ac:chgData name="Catia Sampaio" userId="4e2add95-87c8-4dea-8a25-157ad5caef5b" providerId="ADAL" clId="{7C97116D-4226-442D-A376-91EA19C23B84}" dt="2025-09-01T23:33:29.303" v="1033" actId="1076"/>
            <ac:spMkLst>
              <pc:docMk/>
              <pc:sldMasterMk cId="1690056341" sldId="2147483679"/>
              <pc:sldLayoutMk cId="2249809043" sldId="2147483683"/>
              <ac:spMk id="4" creationId="{E0B26A01-1A6D-742F-97BF-4CB4357052FB}"/>
            </ac:spMkLst>
          </pc:spChg>
          <pc:spChg chg="add mod">
            <ac:chgData name="Catia Sampaio" userId="4e2add95-87c8-4dea-8a25-157ad5caef5b" providerId="ADAL" clId="{7C97116D-4226-442D-A376-91EA19C23B84}" dt="2025-09-01T22:10:15.948" v="563" actId="1076"/>
            <ac:spMkLst>
              <pc:docMk/>
              <pc:sldMasterMk cId="1690056341" sldId="2147483679"/>
              <pc:sldLayoutMk cId="2249809043" sldId="2147483683"/>
              <ac:spMk id="5" creationId="{7F937012-0138-7DFB-04B1-A277F0DD1529}"/>
            </ac:spMkLst>
          </pc:spChg>
          <pc:spChg chg="mod">
            <ac:chgData name="Catia Sampaio" userId="4e2add95-87c8-4dea-8a25-157ad5caef5b" providerId="ADAL" clId="{7C97116D-4226-442D-A376-91EA19C23B84}" dt="2025-09-01T22:23:01.131" v="685" actId="113"/>
            <ac:spMkLst>
              <pc:docMk/>
              <pc:sldMasterMk cId="1690056341" sldId="2147483679"/>
              <pc:sldLayoutMk cId="2249809043" sldId="2147483683"/>
              <ac:spMk id="7" creationId="{9B7D28D7-8925-9962-28D4-0C90CA202CBC}"/>
            </ac:spMkLst>
          </pc:spChg>
          <pc:spChg chg="mod">
            <ac:chgData name="Catia Sampaio" userId="4e2add95-87c8-4dea-8a25-157ad5caef5b" providerId="ADAL" clId="{7C97116D-4226-442D-A376-91EA19C23B84}" dt="2025-09-01T23:33:35.561" v="1034" actId="1076"/>
            <ac:spMkLst>
              <pc:docMk/>
              <pc:sldMasterMk cId="1690056341" sldId="2147483679"/>
              <pc:sldLayoutMk cId="2249809043" sldId="2147483683"/>
              <ac:spMk id="11" creationId="{0DA9571C-E1D4-C04A-70A3-8FA710CBCEFB}"/>
            </ac:spMkLst>
          </pc:spChg>
        </pc:sldLayoutChg>
        <pc:sldLayoutChg chg="modSp del mod">
          <pc:chgData name="Catia Sampaio" userId="4e2add95-87c8-4dea-8a25-157ad5caef5b" providerId="ADAL" clId="{7C97116D-4226-442D-A376-91EA19C23B84}" dt="2025-09-01T21:16:02.030" v="140" actId="47"/>
          <pc:sldLayoutMkLst>
            <pc:docMk/>
            <pc:sldMasterMk cId="1690056341" sldId="2147483679"/>
            <pc:sldLayoutMk cId="1197514238" sldId="21474836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0F98C7B-D4C7-E8F2-818C-632DA381B6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56A51DD-2EE0-3499-8368-04E22CFF64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F25C3-08D5-4FE4-8C7A-59551EEFBB67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0BD8E6-A4B9-0C9C-E3D3-73D72249BA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3A57B9-3EDD-D77E-50A5-F808A0025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B6382-64CD-4A45-9F81-6BE42BB004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68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CD61A-4A2B-4AE8-92BA-40FAE52EBE86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E1FD8-15C9-4009-AF61-874B69590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07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zio: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B7D28D7-8925-9962-28D4-0C90CA202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3743" y="302698"/>
            <a:ext cx="9870057" cy="40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seção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DA9571C-E1D4-C04A-70A3-8FA710CBC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272"/>
            <a:ext cx="433648" cy="389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pt-BR" b="1" dirty="0">
                <a:solidFill>
                  <a:schemeClr val="accent1"/>
                </a:solidFill>
                <a:latin typeface="Titillium Web" panose="00000500000000000000" pitchFamily="2" charset="0"/>
              </a:rPr>
              <a:t>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36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, Quadrado&#10;&#10;Descrição gerada automaticamente">
            <a:extLst>
              <a:ext uri="{FF2B5EF4-FFF2-40B4-BE49-F238E27FC236}">
                <a16:creationId xmlns:a16="http://schemas.microsoft.com/office/drawing/2014/main" id="{264ECCD1-E110-A2CD-5663-A8158FC5F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400"/>
            <a:ext cx="457200" cy="4572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17F8AB6-B0B7-4136-B4DC-84DCB0FF41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6" b="9206"/>
          <a:stretch/>
        </p:blipFill>
        <p:spPr>
          <a:xfrm>
            <a:off x="838200" y="1016000"/>
            <a:ext cx="10515600" cy="4826000"/>
          </a:xfrm>
          <a:prstGeom prst="roundRect">
            <a:avLst>
              <a:gd name="adj" fmla="val 4938"/>
            </a:avLst>
          </a:prstGeom>
        </p:spPr>
      </p:pic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27E495F2-FF50-5CCC-F95F-A8BAC0D63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3743" y="3026233"/>
            <a:ext cx="9188116" cy="947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Titillium Web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Citação de algum usuário</a:t>
            </a:r>
            <a:br>
              <a:rPr lang="pt-BR"/>
            </a:br>
            <a:r>
              <a:rPr lang="pt-BR"/>
              <a:t>ou autor para servir de destaque.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9FC0B304-3BD1-A893-30D0-E00CEB92B7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3743" y="4094547"/>
            <a:ext cx="9188116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2000" b="0">
                <a:solidFill>
                  <a:schemeClr val="bg1"/>
                </a:solidFill>
                <a:latin typeface="Titillium Web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Autor ou Usuário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38E16D53-FA89-CA7C-17BF-465319E82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3944" y="1788471"/>
            <a:ext cx="1227713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0" b="1" spc="-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‘‘</a:t>
            </a:r>
          </a:p>
        </p:txBody>
      </p:sp>
      <p:sp>
        <p:nvSpPr>
          <p:cNvPr id="5" name="Espaço Reservado para Texto 10">
            <a:extLst>
              <a:ext uri="{FF2B5EF4-FFF2-40B4-BE49-F238E27FC236}">
                <a16:creationId xmlns:a16="http://schemas.microsoft.com/office/drawing/2014/main" id="{813DA331-3E82-AD89-F754-1FC163BD06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272"/>
            <a:ext cx="433648" cy="389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rgbClr val="4476A3"/>
                </a:solidFill>
              </a:defRPr>
            </a:lvl1pPr>
          </a:lstStyle>
          <a:p>
            <a:pPr lvl="0"/>
            <a:r>
              <a:rPr lang="pt-BR" b="1">
                <a:solidFill>
                  <a:schemeClr val="accent1"/>
                </a:solidFill>
                <a:latin typeface="Titillium Web" panose="00000500000000000000" pitchFamily="2" charset="0"/>
              </a:rPr>
              <a:t>1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4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taçã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925E95E-89A1-1E7A-2018-42504B5340CD}"/>
              </a:ext>
            </a:extLst>
          </p:cNvPr>
          <p:cNvSpPr/>
          <p:nvPr userDrawn="1"/>
        </p:nvSpPr>
        <p:spPr>
          <a:xfrm>
            <a:off x="0" y="0"/>
            <a:ext cx="12192000" cy="1011935"/>
          </a:xfrm>
          <a:prstGeom prst="rect">
            <a:avLst/>
          </a:prstGeom>
          <a:solidFill>
            <a:srgbClr val="A24E14"/>
          </a:solidFill>
          <a:ln>
            <a:solidFill>
              <a:srgbClr val="A24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Texto 10">
            <a:extLst>
              <a:ext uri="{FF2B5EF4-FFF2-40B4-BE49-F238E27FC236}">
                <a16:creationId xmlns:a16="http://schemas.microsoft.com/office/drawing/2014/main" id="{813DA331-3E82-AD89-F754-1FC163BD06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20272"/>
            <a:ext cx="2588491" cy="389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pt-BR" b="1" dirty="0">
                <a:solidFill>
                  <a:schemeClr val="accent1"/>
                </a:solidFill>
                <a:latin typeface="Titillium Web" panose="00000500000000000000" pitchFamily="2" charset="0"/>
              </a:rPr>
              <a:t>Agradecimentos</a:t>
            </a:r>
            <a:endParaRPr lang="pt-BR" dirty="0"/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3F5EB46B-12F2-EEE3-DE44-8F4A54EF19D6}"/>
              </a:ext>
            </a:extLst>
          </p:cNvPr>
          <p:cNvSpPr/>
          <p:nvPr userDrawn="1"/>
        </p:nvSpPr>
        <p:spPr>
          <a:xfrm>
            <a:off x="11315094" y="9074"/>
            <a:ext cx="812252" cy="849907"/>
          </a:xfrm>
          <a:custGeom>
            <a:avLst/>
            <a:gdLst/>
            <a:ahLst/>
            <a:cxnLst/>
            <a:rect l="l" t="t" r="r" b="b"/>
            <a:pathLst>
              <a:path w="2088394" h="2382101">
                <a:moveTo>
                  <a:pt x="0" y="0"/>
                </a:moveTo>
                <a:lnTo>
                  <a:pt x="2088394" y="0"/>
                </a:lnTo>
                <a:lnTo>
                  <a:pt x="2088394" y="2382101"/>
                </a:lnTo>
                <a:lnTo>
                  <a:pt x="0" y="23821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9625F1FB-B7A5-AD57-BF3F-7CBA27052611}"/>
              </a:ext>
            </a:extLst>
          </p:cNvPr>
          <p:cNvSpPr/>
          <p:nvPr userDrawn="1"/>
        </p:nvSpPr>
        <p:spPr>
          <a:xfrm flipH="1">
            <a:off x="10968362" y="1738956"/>
            <a:ext cx="1" cy="437900"/>
          </a:xfrm>
          <a:prstGeom prst="line">
            <a:avLst/>
          </a:prstGeom>
          <a:ln w="19050" cap="flat">
            <a:solidFill>
              <a:srgbClr val="302F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019FF5DB-04EE-1D8B-C0A3-25E735B5EC56}"/>
              </a:ext>
            </a:extLst>
          </p:cNvPr>
          <p:cNvSpPr/>
          <p:nvPr userDrawn="1"/>
        </p:nvSpPr>
        <p:spPr>
          <a:xfrm>
            <a:off x="114996" y="1617814"/>
            <a:ext cx="849592" cy="803249"/>
          </a:xfrm>
          <a:custGeom>
            <a:avLst/>
            <a:gdLst/>
            <a:ahLst/>
            <a:cxnLst/>
            <a:rect l="l" t="t" r="r" b="b"/>
            <a:pathLst>
              <a:path w="1313000" h="1241381">
                <a:moveTo>
                  <a:pt x="0" y="0"/>
                </a:moveTo>
                <a:lnTo>
                  <a:pt x="1313000" y="0"/>
                </a:lnTo>
                <a:lnTo>
                  <a:pt x="1313000" y="1241381"/>
                </a:lnTo>
                <a:lnTo>
                  <a:pt x="0" y="1241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400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44D3224C-6C97-AF9B-66E7-CD996F793437}"/>
              </a:ext>
            </a:extLst>
          </p:cNvPr>
          <p:cNvSpPr/>
          <p:nvPr userDrawn="1"/>
        </p:nvSpPr>
        <p:spPr>
          <a:xfrm>
            <a:off x="6073109" y="3917141"/>
            <a:ext cx="992779" cy="919562"/>
          </a:xfrm>
          <a:custGeom>
            <a:avLst/>
            <a:gdLst/>
            <a:ahLst/>
            <a:cxnLst/>
            <a:rect l="l" t="t" r="r" b="b"/>
            <a:pathLst>
              <a:path w="1340222" h="1241381">
                <a:moveTo>
                  <a:pt x="0" y="0"/>
                </a:moveTo>
                <a:lnTo>
                  <a:pt x="1340222" y="0"/>
                </a:lnTo>
                <a:lnTo>
                  <a:pt x="1340222" y="1241381"/>
                </a:lnTo>
                <a:lnTo>
                  <a:pt x="0" y="12413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0341B742-5A65-E344-21F4-D850061A2E53}"/>
              </a:ext>
            </a:extLst>
          </p:cNvPr>
          <p:cNvSpPr/>
          <p:nvPr userDrawn="1"/>
        </p:nvSpPr>
        <p:spPr>
          <a:xfrm>
            <a:off x="3593781" y="2083427"/>
            <a:ext cx="1280436" cy="526543"/>
          </a:xfrm>
          <a:custGeom>
            <a:avLst/>
            <a:gdLst/>
            <a:ahLst/>
            <a:cxnLst/>
            <a:rect l="l" t="t" r="r" b="b"/>
            <a:pathLst>
              <a:path w="1704303" h="700846">
                <a:moveTo>
                  <a:pt x="0" y="0"/>
                </a:moveTo>
                <a:lnTo>
                  <a:pt x="1704303" y="0"/>
                </a:lnTo>
                <a:lnTo>
                  <a:pt x="1704303" y="700845"/>
                </a:lnTo>
                <a:lnTo>
                  <a:pt x="0" y="7008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59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212AEE82-A795-465B-A859-6DB3F2F3C8A3}"/>
              </a:ext>
            </a:extLst>
          </p:cNvPr>
          <p:cNvSpPr/>
          <p:nvPr userDrawn="1"/>
        </p:nvSpPr>
        <p:spPr>
          <a:xfrm>
            <a:off x="4016632" y="1542537"/>
            <a:ext cx="499762" cy="436822"/>
          </a:xfrm>
          <a:custGeom>
            <a:avLst/>
            <a:gdLst/>
            <a:ahLst/>
            <a:cxnLst/>
            <a:rect l="l" t="t" r="r" b="b"/>
            <a:pathLst>
              <a:path w="665199" h="581424">
                <a:moveTo>
                  <a:pt x="0" y="0"/>
                </a:moveTo>
                <a:lnTo>
                  <a:pt x="665199" y="0"/>
                </a:lnTo>
                <a:lnTo>
                  <a:pt x="665199" y="581424"/>
                </a:lnTo>
                <a:lnTo>
                  <a:pt x="0" y="58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85166" b="-3770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A798B252-C3CA-EE2C-201C-E93E52365097}"/>
              </a:ext>
            </a:extLst>
          </p:cNvPr>
          <p:cNvSpPr/>
          <p:nvPr userDrawn="1"/>
        </p:nvSpPr>
        <p:spPr>
          <a:xfrm>
            <a:off x="5519213" y="1598891"/>
            <a:ext cx="777737" cy="716489"/>
          </a:xfrm>
          <a:custGeom>
            <a:avLst/>
            <a:gdLst/>
            <a:ahLst/>
            <a:cxnLst/>
            <a:rect l="l" t="t" r="r" b="b"/>
            <a:pathLst>
              <a:path w="1351118" h="1244717">
                <a:moveTo>
                  <a:pt x="0" y="0"/>
                </a:moveTo>
                <a:lnTo>
                  <a:pt x="1351117" y="0"/>
                </a:lnTo>
                <a:lnTo>
                  <a:pt x="1351117" y="1244717"/>
                </a:lnTo>
                <a:lnTo>
                  <a:pt x="0" y="12447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1D15235A-13DC-2C6B-6FB1-B4D7DA3E5AED}"/>
              </a:ext>
            </a:extLst>
          </p:cNvPr>
          <p:cNvSpPr/>
          <p:nvPr userDrawn="1"/>
        </p:nvSpPr>
        <p:spPr>
          <a:xfrm>
            <a:off x="6414274" y="1463543"/>
            <a:ext cx="935320" cy="916763"/>
          </a:xfrm>
          <a:custGeom>
            <a:avLst/>
            <a:gdLst/>
            <a:ahLst/>
            <a:cxnLst/>
            <a:rect l="l" t="t" r="r" b="b"/>
            <a:pathLst>
              <a:path w="1403774" h="1375922">
                <a:moveTo>
                  <a:pt x="0" y="0"/>
                </a:moveTo>
                <a:lnTo>
                  <a:pt x="1403775" y="0"/>
                </a:lnTo>
                <a:lnTo>
                  <a:pt x="1403775" y="1375922"/>
                </a:lnTo>
                <a:lnTo>
                  <a:pt x="0" y="13759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2803" b="-2294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50CA4BC1-9A47-5A36-F7DF-FBC5500B6465}"/>
              </a:ext>
            </a:extLst>
          </p:cNvPr>
          <p:cNvSpPr/>
          <p:nvPr userDrawn="1"/>
        </p:nvSpPr>
        <p:spPr>
          <a:xfrm>
            <a:off x="7646119" y="1519941"/>
            <a:ext cx="664535" cy="874388"/>
          </a:xfrm>
          <a:custGeom>
            <a:avLst/>
            <a:gdLst/>
            <a:ahLst/>
            <a:cxnLst/>
            <a:rect l="l" t="t" r="r" b="b"/>
            <a:pathLst>
              <a:path w="1088502" h="1432240">
                <a:moveTo>
                  <a:pt x="0" y="0"/>
                </a:moveTo>
                <a:lnTo>
                  <a:pt x="1088502" y="0"/>
                </a:lnTo>
                <a:lnTo>
                  <a:pt x="1088502" y="1432239"/>
                </a:lnTo>
                <a:lnTo>
                  <a:pt x="0" y="14322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21">
            <a:extLst>
              <a:ext uri="{FF2B5EF4-FFF2-40B4-BE49-F238E27FC236}">
                <a16:creationId xmlns:a16="http://schemas.microsoft.com/office/drawing/2014/main" id="{80C8DF36-8476-EF74-D509-E591DC000764}"/>
              </a:ext>
            </a:extLst>
          </p:cNvPr>
          <p:cNvSpPr/>
          <p:nvPr userDrawn="1"/>
        </p:nvSpPr>
        <p:spPr>
          <a:xfrm>
            <a:off x="8580525" y="1535645"/>
            <a:ext cx="1218768" cy="451640"/>
          </a:xfrm>
          <a:custGeom>
            <a:avLst/>
            <a:gdLst/>
            <a:ahLst/>
            <a:cxnLst/>
            <a:rect l="l" t="t" r="r" b="b"/>
            <a:pathLst>
              <a:path w="1622221" h="601148">
                <a:moveTo>
                  <a:pt x="0" y="0"/>
                </a:moveTo>
                <a:lnTo>
                  <a:pt x="1622221" y="0"/>
                </a:lnTo>
                <a:lnTo>
                  <a:pt x="1622221" y="601148"/>
                </a:lnTo>
                <a:lnTo>
                  <a:pt x="0" y="6011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78487" r="-119299" b="-7968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DC0405C9-0C6D-9A90-E587-B817AA3CE1B9}"/>
              </a:ext>
            </a:extLst>
          </p:cNvPr>
          <p:cNvSpPr/>
          <p:nvPr userDrawn="1"/>
        </p:nvSpPr>
        <p:spPr>
          <a:xfrm>
            <a:off x="8606739" y="2104160"/>
            <a:ext cx="1192554" cy="276146"/>
          </a:xfrm>
          <a:custGeom>
            <a:avLst/>
            <a:gdLst/>
            <a:ahLst/>
            <a:cxnLst/>
            <a:rect l="l" t="t" r="r" b="b"/>
            <a:pathLst>
              <a:path w="1587329" h="367560">
                <a:moveTo>
                  <a:pt x="0" y="0"/>
                </a:moveTo>
                <a:lnTo>
                  <a:pt x="1587329" y="0"/>
                </a:lnTo>
                <a:lnTo>
                  <a:pt x="1587329" y="367560"/>
                </a:lnTo>
                <a:lnTo>
                  <a:pt x="0" y="367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6063" t="-111095" b="-12060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FB65C128-2725-6223-D3F4-CFB1F563C057}"/>
              </a:ext>
            </a:extLst>
          </p:cNvPr>
          <p:cNvSpPr txBox="1"/>
          <p:nvPr userDrawn="1"/>
        </p:nvSpPr>
        <p:spPr>
          <a:xfrm>
            <a:off x="11069790" y="1807588"/>
            <a:ext cx="807967" cy="359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9"/>
              </a:lnSpc>
            </a:pPr>
            <a:r>
              <a:rPr lang="en-US" sz="1258" spc="123" dirty="0" err="1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Núcleo</a:t>
            </a:r>
            <a:endParaRPr lang="en-US" sz="1258" spc="123" dirty="0">
              <a:solidFill>
                <a:srgbClr val="302F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09"/>
              </a:lnSpc>
            </a:pPr>
            <a:r>
              <a:rPr lang="en-US" sz="1258" spc="123" dirty="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Brasília</a:t>
            </a: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EBCACFE6-83B1-EEF2-3E00-86B47FB5E54A}"/>
              </a:ext>
            </a:extLst>
          </p:cNvPr>
          <p:cNvSpPr txBox="1"/>
          <p:nvPr userDrawn="1"/>
        </p:nvSpPr>
        <p:spPr>
          <a:xfrm>
            <a:off x="-76346" y="2883872"/>
            <a:ext cx="2187331" cy="179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r>
              <a:rPr lang="en-US" sz="1258" b="1" spc="123" dirty="0">
                <a:solidFill>
                  <a:srgbClr val="68320F"/>
                </a:solidFill>
                <a:latin typeface="Poppins"/>
                <a:ea typeface="Poppins"/>
                <a:cs typeface="Poppins"/>
                <a:sym typeface="Poppins"/>
              </a:rPr>
              <a:t>PATROCINADORES</a:t>
            </a:r>
          </a:p>
        </p:txBody>
      </p:sp>
      <p:sp>
        <p:nvSpPr>
          <p:cNvPr id="23" name="TextBox 29">
            <a:extLst>
              <a:ext uri="{FF2B5EF4-FFF2-40B4-BE49-F238E27FC236}">
                <a16:creationId xmlns:a16="http://schemas.microsoft.com/office/drawing/2014/main" id="{FDE36D2D-ABF8-A4FC-A6F9-88997DD43E3A}"/>
              </a:ext>
            </a:extLst>
          </p:cNvPr>
          <p:cNvSpPr txBox="1"/>
          <p:nvPr userDrawn="1"/>
        </p:nvSpPr>
        <p:spPr>
          <a:xfrm>
            <a:off x="70336" y="1210273"/>
            <a:ext cx="2629568" cy="179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r>
              <a:rPr lang="en-US" sz="1258" b="1" spc="123" dirty="0">
                <a:solidFill>
                  <a:srgbClr val="68320F"/>
                </a:solidFill>
                <a:latin typeface="Poppins"/>
                <a:ea typeface="Poppins"/>
                <a:cs typeface="Poppins"/>
                <a:sym typeface="Poppins"/>
              </a:rPr>
              <a:t>APOIO INSTITUCIONAL</a:t>
            </a: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F7A856CA-249B-53AB-18E1-4D9046A7FA20}"/>
              </a:ext>
            </a:extLst>
          </p:cNvPr>
          <p:cNvSpPr txBox="1"/>
          <p:nvPr userDrawn="1"/>
        </p:nvSpPr>
        <p:spPr>
          <a:xfrm>
            <a:off x="5041113" y="1211506"/>
            <a:ext cx="2172223" cy="179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r>
              <a:rPr lang="en-US" sz="1258" b="1" spc="123" dirty="0">
                <a:solidFill>
                  <a:srgbClr val="68320F"/>
                </a:solidFill>
                <a:latin typeface="Poppins"/>
                <a:ea typeface="Poppins"/>
                <a:cs typeface="Poppins"/>
                <a:sym typeface="Poppins"/>
              </a:rPr>
              <a:t>ORGANIZAÇÃO</a:t>
            </a: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534A9A23-18F1-D5B0-5D4B-E2EA53454E2F}"/>
              </a:ext>
            </a:extLst>
          </p:cNvPr>
          <p:cNvSpPr/>
          <p:nvPr userDrawn="1"/>
        </p:nvSpPr>
        <p:spPr>
          <a:xfrm>
            <a:off x="5621714" y="5981982"/>
            <a:ext cx="1011019" cy="711458"/>
          </a:xfrm>
          <a:custGeom>
            <a:avLst/>
            <a:gdLst/>
            <a:ahLst/>
            <a:cxnLst/>
            <a:rect l="l" t="t" r="r" b="b"/>
            <a:pathLst>
              <a:path w="6579870" h="4630279">
                <a:moveTo>
                  <a:pt x="0" y="0"/>
                </a:moveTo>
                <a:lnTo>
                  <a:pt x="6579870" y="0"/>
                </a:lnTo>
                <a:lnTo>
                  <a:pt x="6579870" y="4630279"/>
                </a:lnTo>
                <a:lnTo>
                  <a:pt x="0" y="46302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5726" t="-47439" r="-17948" b="-452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77584A4-58B6-4D53-AF20-8072CF75DD5B}"/>
              </a:ext>
            </a:extLst>
          </p:cNvPr>
          <p:cNvSpPr/>
          <p:nvPr userDrawn="1"/>
        </p:nvSpPr>
        <p:spPr>
          <a:xfrm>
            <a:off x="1186976" y="4198381"/>
            <a:ext cx="1668015" cy="469253"/>
          </a:xfrm>
          <a:custGeom>
            <a:avLst/>
            <a:gdLst/>
            <a:ahLst/>
            <a:cxnLst/>
            <a:rect l="l" t="t" r="r" b="b"/>
            <a:pathLst>
              <a:path w="9605285" h="2702196">
                <a:moveTo>
                  <a:pt x="0" y="0"/>
                </a:moveTo>
                <a:lnTo>
                  <a:pt x="9605286" y="0"/>
                </a:lnTo>
                <a:lnTo>
                  <a:pt x="9605286" y="2702196"/>
                </a:lnTo>
                <a:lnTo>
                  <a:pt x="0" y="27021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D7EC883C-09D4-60F7-CEFB-9F7FE59BDFD5}"/>
              </a:ext>
            </a:extLst>
          </p:cNvPr>
          <p:cNvSpPr/>
          <p:nvPr userDrawn="1"/>
        </p:nvSpPr>
        <p:spPr>
          <a:xfrm>
            <a:off x="6519540" y="5277739"/>
            <a:ext cx="1703853" cy="496438"/>
          </a:xfrm>
          <a:custGeom>
            <a:avLst/>
            <a:gdLst/>
            <a:ahLst/>
            <a:cxnLst/>
            <a:rect l="l" t="t" r="r" b="b"/>
            <a:pathLst>
              <a:path w="9258300" h="2697513">
                <a:moveTo>
                  <a:pt x="0" y="0"/>
                </a:moveTo>
                <a:lnTo>
                  <a:pt x="9258300" y="0"/>
                </a:lnTo>
                <a:lnTo>
                  <a:pt x="9258300" y="2697513"/>
                </a:lnTo>
                <a:lnTo>
                  <a:pt x="0" y="26975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A02371DD-DBA7-F519-237B-1E335052CCAE}"/>
              </a:ext>
            </a:extLst>
          </p:cNvPr>
          <p:cNvSpPr/>
          <p:nvPr userDrawn="1"/>
        </p:nvSpPr>
        <p:spPr>
          <a:xfrm>
            <a:off x="1112860" y="5103944"/>
            <a:ext cx="2018819" cy="817141"/>
          </a:xfrm>
          <a:custGeom>
            <a:avLst/>
            <a:gdLst/>
            <a:ahLst/>
            <a:cxnLst/>
            <a:rect l="l" t="t" r="r" b="b"/>
            <a:pathLst>
              <a:path w="8576358" h="3471383">
                <a:moveTo>
                  <a:pt x="0" y="0"/>
                </a:moveTo>
                <a:lnTo>
                  <a:pt x="8576358" y="0"/>
                </a:lnTo>
                <a:lnTo>
                  <a:pt x="8576358" y="3471383"/>
                </a:lnTo>
                <a:lnTo>
                  <a:pt x="0" y="34713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116EF98C-7905-A3D8-0179-FE1B22CC2216}"/>
              </a:ext>
            </a:extLst>
          </p:cNvPr>
          <p:cNvSpPr/>
          <p:nvPr userDrawn="1"/>
        </p:nvSpPr>
        <p:spPr>
          <a:xfrm>
            <a:off x="3764624" y="5215540"/>
            <a:ext cx="1985263" cy="545947"/>
          </a:xfrm>
          <a:custGeom>
            <a:avLst/>
            <a:gdLst/>
            <a:ahLst/>
            <a:cxnLst/>
            <a:rect l="l" t="t" r="r" b="b"/>
            <a:pathLst>
              <a:path w="2685056" h="738390">
                <a:moveTo>
                  <a:pt x="0" y="0"/>
                </a:moveTo>
                <a:lnTo>
                  <a:pt x="2685056" y="0"/>
                </a:lnTo>
                <a:lnTo>
                  <a:pt x="2685056" y="738391"/>
                </a:lnTo>
                <a:lnTo>
                  <a:pt x="0" y="73839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78E79FF9-F8C3-46EB-6FFC-8AE5C17F9159}"/>
              </a:ext>
            </a:extLst>
          </p:cNvPr>
          <p:cNvSpPr/>
          <p:nvPr userDrawn="1"/>
        </p:nvSpPr>
        <p:spPr>
          <a:xfrm>
            <a:off x="2218902" y="1442667"/>
            <a:ext cx="1340412" cy="1340412"/>
          </a:xfrm>
          <a:custGeom>
            <a:avLst/>
            <a:gdLst/>
            <a:ahLst/>
            <a:cxnLst/>
            <a:rect l="l" t="t" r="r" b="b"/>
            <a:pathLst>
              <a:path w="1784133" h="1784133">
                <a:moveTo>
                  <a:pt x="0" y="0"/>
                </a:moveTo>
                <a:lnTo>
                  <a:pt x="1784134" y="0"/>
                </a:lnTo>
                <a:lnTo>
                  <a:pt x="1784134" y="1784134"/>
                </a:lnTo>
                <a:lnTo>
                  <a:pt x="0" y="178413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Freeform 15">
            <a:extLst>
              <a:ext uri="{FF2B5EF4-FFF2-40B4-BE49-F238E27FC236}">
                <a16:creationId xmlns:a16="http://schemas.microsoft.com/office/drawing/2014/main" id="{2DDBC31F-AF09-A0A4-3A3F-F32801A558C7}"/>
              </a:ext>
            </a:extLst>
          </p:cNvPr>
          <p:cNvSpPr/>
          <p:nvPr userDrawn="1"/>
        </p:nvSpPr>
        <p:spPr>
          <a:xfrm>
            <a:off x="2996425" y="6118657"/>
            <a:ext cx="1395354" cy="566580"/>
          </a:xfrm>
          <a:custGeom>
            <a:avLst/>
            <a:gdLst/>
            <a:ahLst/>
            <a:cxnLst/>
            <a:rect l="l" t="t" r="r" b="b"/>
            <a:pathLst>
              <a:path w="2235480" h="907711">
                <a:moveTo>
                  <a:pt x="0" y="0"/>
                </a:moveTo>
                <a:lnTo>
                  <a:pt x="2235480" y="0"/>
                </a:lnTo>
                <a:lnTo>
                  <a:pt x="2235480" y="907711"/>
                </a:lnTo>
                <a:lnTo>
                  <a:pt x="0" y="907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A21319F-7D7B-1133-0032-C29A5E65C42A}"/>
              </a:ext>
            </a:extLst>
          </p:cNvPr>
          <p:cNvSpPr/>
          <p:nvPr userDrawn="1"/>
        </p:nvSpPr>
        <p:spPr>
          <a:xfrm>
            <a:off x="8909126" y="5120146"/>
            <a:ext cx="2004191" cy="641341"/>
          </a:xfrm>
          <a:custGeom>
            <a:avLst/>
            <a:gdLst/>
            <a:ahLst/>
            <a:cxnLst/>
            <a:rect l="l" t="t" r="r" b="b"/>
            <a:pathLst>
              <a:path w="2778028" h="888969">
                <a:moveTo>
                  <a:pt x="0" y="0"/>
                </a:moveTo>
                <a:lnTo>
                  <a:pt x="2778029" y="0"/>
                </a:lnTo>
                <a:lnTo>
                  <a:pt x="2778029" y="888969"/>
                </a:lnTo>
                <a:lnTo>
                  <a:pt x="0" y="88896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8520F9-1E85-F056-4636-44CB669FB3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37" y="4134211"/>
            <a:ext cx="3154010" cy="48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0">
            <a:extLst>
              <a:ext uri="{FF2B5EF4-FFF2-40B4-BE49-F238E27FC236}">
                <a16:creationId xmlns:a16="http://schemas.microsoft.com/office/drawing/2014/main" id="{56AAB2CC-D84A-C099-A1DC-B30AE3B5670B}"/>
              </a:ext>
            </a:extLst>
          </p:cNvPr>
          <p:cNvSpPr/>
          <p:nvPr userDrawn="1"/>
        </p:nvSpPr>
        <p:spPr>
          <a:xfrm>
            <a:off x="9601407" y="648564"/>
            <a:ext cx="1703896" cy="2411173"/>
          </a:xfrm>
          <a:custGeom>
            <a:avLst/>
            <a:gdLst/>
            <a:ahLst/>
            <a:cxnLst/>
            <a:rect l="l" t="t" r="r" b="b"/>
            <a:pathLst>
              <a:path w="2267943" h="3209353">
                <a:moveTo>
                  <a:pt x="0" y="0"/>
                </a:moveTo>
                <a:lnTo>
                  <a:pt x="2267943" y="0"/>
                </a:lnTo>
                <a:lnTo>
                  <a:pt x="2267943" y="3209353"/>
                </a:lnTo>
                <a:lnTo>
                  <a:pt x="0" y="320935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C2F9EB94-1AC2-3D0E-D6C3-5EE42C43A58F}"/>
              </a:ext>
            </a:extLst>
          </p:cNvPr>
          <p:cNvSpPr/>
          <p:nvPr userDrawn="1"/>
        </p:nvSpPr>
        <p:spPr>
          <a:xfrm>
            <a:off x="774391" y="813021"/>
            <a:ext cx="1757957" cy="2487675"/>
          </a:xfrm>
          <a:custGeom>
            <a:avLst/>
            <a:gdLst/>
            <a:ahLst/>
            <a:cxnLst/>
            <a:rect l="l" t="t" r="r" b="b"/>
            <a:pathLst>
              <a:path w="2267943" h="3209353">
                <a:moveTo>
                  <a:pt x="0" y="0"/>
                </a:moveTo>
                <a:lnTo>
                  <a:pt x="2267943" y="0"/>
                </a:lnTo>
                <a:lnTo>
                  <a:pt x="2267943" y="3209353"/>
                </a:lnTo>
                <a:lnTo>
                  <a:pt x="0" y="320935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EB16B796-A905-1DEF-8A3E-AF4A16BCE322}"/>
              </a:ext>
            </a:extLst>
          </p:cNvPr>
          <p:cNvSpPr/>
          <p:nvPr userDrawn="1"/>
        </p:nvSpPr>
        <p:spPr>
          <a:xfrm>
            <a:off x="3303662" y="4086225"/>
            <a:ext cx="2176235" cy="693564"/>
          </a:xfrm>
          <a:custGeom>
            <a:avLst/>
            <a:gdLst/>
            <a:ahLst/>
            <a:cxnLst/>
            <a:rect l="l" t="t" r="r" b="b"/>
            <a:pathLst>
              <a:path w="2559840" h="815818">
                <a:moveTo>
                  <a:pt x="0" y="0"/>
                </a:moveTo>
                <a:lnTo>
                  <a:pt x="2559840" y="0"/>
                </a:lnTo>
                <a:lnTo>
                  <a:pt x="2559840" y="815818"/>
                </a:lnTo>
                <a:lnTo>
                  <a:pt x="0" y="81581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r="-1039" b="-34988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028" name="Picture 4" descr="Confea implanta trabalho remoto a partir de 1º de março - Crea-AC">
            <a:extLst>
              <a:ext uri="{FF2B5EF4-FFF2-40B4-BE49-F238E27FC236}">
                <a16:creationId xmlns:a16="http://schemas.microsoft.com/office/drawing/2014/main" id="{EC241926-D1B9-1EA7-E4EE-6C97D8918D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67" y="3059737"/>
            <a:ext cx="2021048" cy="101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105">
            <a:extLst>
              <a:ext uri="{FF2B5EF4-FFF2-40B4-BE49-F238E27FC236}">
                <a16:creationId xmlns:a16="http://schemas.microsoft.com/office/drawing/2014/main" id="{EA690B26-6FD6-13BE-4359-3113E67C1A68}"/>
              </a:ext>
            </a:extLst>
          </p:cNvPr>
          <p:cNvSpPr/>
          <p:nvPr userDrawn="1"/>
        </p:nvSpPr>
        <p:spPr>
          <a:xfrm>
            <a:off x="7733837" y="5982086"/>
            <a:ext cx="1513673" cy="782903"/>
          </a:xfrm>
          <a:custGeom>
            <a:avLst/>
            <a:gdLst/>
            <a:ahLst/>
            <a:cxnLst/>
            <a:rect l="l" t="t" r="r" b="b"/>
            <a:pathLst>
              <a:path w="2018231" h="1043870">
                <a:moveTo>
                  <a:pt x="0" y="0"/>
                </a:moveTo>
                <a:lnTo>
                  <a:pt x="2018231" y="0"/>
                </a:lnTo>
                <a:lnTo>
                  <a:pt x="2018231" y="1043870"/>
                </a:lnTo>
                <a:lnTo>
                  <a:pt x="0" y="104387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7409" r="-9146"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E0FDC136-5A3D-4649-75FB-01E76FDDD9DC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39792" y="3200020"/>
            <a:ext cx="2591887" cy="71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FD3BB59-1DC3-7F12-8E8F-510B74B89778}"/>
              </a:ext>
            </a:extLst>
          </p:cNvPr>
          <p:cNvSpPr/>
          <p:nvPr userDrawn="1"/>
        </p:nvSpPr>
        <p:spPr>
          <a:xfrm>
            <a:off x="644668" y="1215046"/>
            <a:ext cx="10900202" cy="4037749"/>
          </a:xfrm>
          <a:prstGeom prst="roundRect">
            <a:avLst/>
          </a:prstGeom>
          <a:solidFill>
            <a:srgbClr val="A24E14"/>
          </a:solidFill>
          <a:ln>
            <a:solidFill>
              <a:srgbClr val="A24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27E495F2-FF50-5CCC-F95F-A8BAC0D63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55625" y="3540361"/>
            <a:ext cx="9188116" cy="5333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Frase de encerramento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9FC0B304-3BD1-A893-30D0-E00CEB92B7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5625" y="2606786"/>
            <a:ext cx="9188116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20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Agora é com você,</a:t>
            </a: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05B631AE-FEC2-F1EB-FBCD-4D350B268FC4}"/>
              </a:ext>
            </a:extLst>
          </p:cNvPr>
          <p:cNvSpPr/>
          <p:nvPr/>
        </p:nvSpPr>
        <p:spPr>
          <a:xfrm>
            <a:off x="-66675" y="0"/>
            <a:ext cx="1066800" cy="1247637"/>
          </a:xfrm>
          <a:custGeom>
            <a:avLst/>
            <a:gdLst/>
            <a:ahLst/>
            <a:cxnLst/>
            <a:rect l="l" t="t" r="r" b="b"/>
            <a:pathLst>
              <a:path w="3375858" h="4501144">
                <a:moveTo>
                  <a:pt x="0" y="0"/>
                </a:moveTo>
                <a:lnTo>
                  <a:pt x="3375858" y="0"/>
                </a:lnTo>
                <a:lnTo>
                  <a:pt x="3375858" y="4501144"/>
                </a:lnTo>
                <a:lnTo>
                  <a:pt x="0" y="45011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1" name="Picture 10">
            <a:extLst>
              <a:ext uri="{FF2B5EF4-FFF2-40B4-BE49-F238E27FC236}">
                <a16:creationId xmlns:a16="http://schemas.microsoft.com/office/drawing/2014/main" id="{2D256DCB-C7F6-BBDF-04CF-8320ADEA05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3768" b="13768"/>
          <a:stretch>
            <a:fillRect/>
          </a:stretch>
        </p:blipFill>
        <p:spPr>
          <a:xfrm>
            <a:off x="2460" y="5514098"/>
            <a:ext cx="1700044" cy="1343548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6CDC9906-922F-A9A5-327D-AF6D6C5697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4496" t="47874" r="25177" b="10448"/>
          <a:stretch>
            <a:fillRect/>
          </a:stretch>
        </p:blipFill>
        <p:spPr>
          <a:xfrm>
            <a:off x="1704447" y="5514098"/>
            <a:ext cx="1656457" cy="1343548"/>
          </a:xfrm>
          <a:prstGeom prst="rect">
            <a:avLst/>
          </a:prstGeom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2F2C3C31-2C81-C903-3804-4529960E65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5743" t="24923" r="25080" b="13950"/>
          <a:stretch>
            <a:fillRect/>
          </a:stretch>
        </p:blipFill>
        <p:spPr>
          <a:xfrm>
            <a:off x="8273569" y="5513149"/>
            <a:ext cx="1637555" cy="1356133"/>
          </a:xfrm>
          <a:prstGeom prst="rect">
            <a:avLst/>
          </a:prstGeom>
        </p:spPr>
      </p:pic>
      <p:pic>
        <p:nvPicPr>
          <p:cNvPr id="34" name="Picture 18">
            <a:extLst>
              <a:ext uri="{FF2B5EF4-FFF2-40B4-BE49-F238E27FC236}">
                <a16:creationId xmlns:a16="http://schemas.microsoft.com/office/drawing/2014/main" id="{40348FED-F943-2DC0-C765-120CCD0315B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9581" r="9581"/>
          <a:stretch>
            <a:fillRect/>
          </a:stretch>
        </p:blipFill>
        <p:spPr>
          <a:xfrm>
            <a:off x="3360904" y="5514098"/>
            <a:ext cx="1637555" cy="1356133"/>
          </a:xfrm>
          <a:prstGeom prst="rect">
            <a:avLst/>
          </a:prstGeom>
        </p:spPr>
      </p:pic>
      <p:pic>
        <p:nvPicPr>
          <p:cNvPr id="35" name="Picture 26">
            <a:extLst>
              <a:ext uri="{FF2B5EF4-FFF2-40B4-BE49-F238E27FC236}">
                <a16:creationId xmlns:a16="http://schemas.microsoft.com/office/drawing/2014/main" id="{F87E1286-D010-6451-088F-1A6DB8E4CA5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9775" r="9775"/>
          <a:stretch>
            <a:fillRect/>
          </a:stretch>
        </p:blipFill>
        <p:spPr>
          <a:xfrm>
            <a:off x="4998459" y="5513149"/>
            <a:ext cx="1637555" cy="1356133"/>
          </a:xfrm>
          <a:prstGeom prst="rect">
            <a:avLst/>
          </a:prstGeom>
        </p:spPr>
      </p:pic>
      <p:pic>
        <p:nvPicPr>
          <p:cNvPr id="36" name="Picture 8">
            <a:extLst>
              <a:ext uri="{FF2B5EF4-FFF2-40B4-BE49-F238E27FC236}">
                <a16:creationId xmlns:a16="http://schemas.microsoft.com/office/drawing/2014/main" id="{2C00CCA3-C72B-FE9C-CFCE-91451CE8D4A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4718" r="4718"/>
          <a:stretch>
            <a:fillRect/>
          </a:stretch>
        </p:blipFill>
        <p:spPr>
          <a:xfrm>
            <a:off x="6636014" y="5513149"/>
            <a:ext cx="1637555" cy="1356133"/>
          </a:xfrm>
          <a:prstGeom prst="rect">
            <a:avLst/>
          </a:prstGeom>
        </p:spPr>
      </p:pic>
      <p:pic>
        <p:nvPicPr>
          <p:cNvPr id="38" name="Picture 17">
            <a:extLst>
              <a:ext uri="{FF2B5EF4-FFF2-40B4-BE49-F238E27FC236}">
                <a16:creationId xmlns:a16="http://schemas.microsoft.com/office/drawing/2014/main" id="{CF9B1206-4CD6-9235-3EE4-4D48995CF67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9720" r="9720"/>
          <a:stretch>
            <a:fillRect/>
          </a:stretch>
        </p:blipFill>
        <p:spPr>
          <a:xfrm>
            <a:off x="9911124" y="5513149"/>
            <a:ext cx="2278416" cy="1356133"/>
          </a:xfrm>
          <a:prstGeom prst="rect">
            <a:avLst/>
          </a:prstGeom>
        </p:spPr>
      </p:pic>
      <p:sp>
        <p:nvSpPr>
          <p:cNvPr id="39" name="Retângulo 38">
            <a:extLst>
              <a:ext uri="{FF2B5EF4-FFF2-40B4-BE49-F238E27FC236}">
                <a16:creationId xmlns:a16="http://schemas.microsoft.com/office/drawing/2014/main" id="{E5D7D0C2-CFF4-FA99-DDC1-FBA40E59366F}"/>
              </a:ext>
            </a:extLst>
          </p:cNvPr>
          <p:cNvSpPr/>
          <p:nvPr userDrawn="1"/>
        </p:nvSpPr>
        <p:spPr>
          <a:xfrm>
            <a:off x="0" y="5524311"/>
            <a:ext cx="12189539" cy="1345446"/>
          </a:xfrm>
          <a:prstGeom prst="rect">
            <a:avLst/>
          </a:prstGeom>
          <a:solidFill>
            <a:srgbClr val="A24E14">
              <a:alpha val="50000"/>
            </a:srgbClr>
          </a:solidFill>
          <a:ln>
            <a:solidFill>
              <a:srgbClr val="A24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3808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>
            <a:extLst>
              <a:ext uri="{FF2B5EF4-FFF2-40B4-BE49-F238E27FC236}">
                <a16:creationId xmlns:a16="http://schemas.microsoft.com/office/drawing/2014/main" id="{A8E61C85-EC3E-24FE-359B-5002C8C83763}"/>
              </a:ext>
            </a:extLst>
          </p:cNvPr>
          <p:cNvSpPr/>
          <p:nvPr userDrawn="1"/>
        </p:nvSpPr>
        <p:spPr>
          <a:xfrm>
            <a:off x="0" y="19985"/>
            <a:ext cx="12192000" cy="4375230"/>
          </a:xfrm>
          <a:prstGeom prst="rect">
            <a:avLst/>
          </a:prstGeom>
          <a:solidFill>
            <a:srgbClr val="A24E14"/>
          </a:solidFill>
          <a:ln>
            <a:solidFill>
              <a:srgbClr val="A24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593DF74E-DC91-5677-C83C-4A19B10DB5CA}"/>
              </a:ext>
            </a:extLst>
          </p:cNvPr>
          <p:cNvSpPr/>
          <p:nvPr userDrawn="1"/>
        </p:nvSpPr>
        <p:spPr>
          <a:xfrm>
            <a:off x="7309609" y="1474952"/>
            <a:ext cx="5002539" cy="3058731"/>
          </a:xfrm>
          <a:custGeom>
            <a:avLst/>
            <a:gdLst/>
            <a:ahLst/>
            <a:cxnLst/>
            <a:rect l="l" t="t" r="r" b="b"/>
            <a:pathLst>
              <a:path w="14098059" h="8125609">
                <a:moveTo>
                  <a:pt x="0" y="0"/>
                </a:moveTo>
                <a:lnTo>
                  <a:pt x="14098060" y="0"/>
                </a:lnTo>
                <a:lnTo>
                  <a:pt x="14098060" y="8125608"/>
                </a:lnTo>
                <a:lnTo>
                  <a:pt x="0" y="812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6" name="Imagem 5" descr="Forma, Retângulo&#10;&#10;Descrição gerada automaticamente">
            <a:extLst>
              <a:ext uri="{FF2B5EF4-FFF2-40B4-BE49-F238E27FC236}">
                <a16:creationId xmlns:a16="http://schemas.microsoft.com/office/drawing/2014/main" id="{24BD5C5D-E417-EAF4-6D6A-48A09557B4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EEEDE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3429000"/>
            <a:ext cx="10575628" cy="2424104"/>
          </a:xfrm>
          <a:prstGeom prst="rect">
            <a:avLst/>
          </a:prstGeom>
        </p:spPr>
      </p:pic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FD567C98-853B-7094-307F-085396FB73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3743" y="4101346"/>
            <a:ext cx="9188116" cy="549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rgbClr val="A24E14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Nome da apresentação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A06AA126-ABC9-18FD-6C12-B4689249F7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3743" y="4650400"/>
            <a:ext cx="9188116" cy="3847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2400" b="0">
                <a:solidFill>
                  <a:srgbClr val="C8985A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Subtítulo da apresentação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9280E699-71D5-5491-9F26-F41A83320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03502" y="482055"/>
            <a:ext cx="4575859" cy="45568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2800"/>
              </a:lnSpc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Coloque sua data de apresentação</a:t>
            </a:r>
          </a:p>
        </p:txBody>
      </p:sp>
      <p:sp>
        <p:nvSpPr>
          <p:cNvPr id="2" name="Freeform 39">
            <a:extLst>
              <a:ext uri="{FF2B5EF4-FFF2-40B4-BE49-F238E27FC236}">
                <a16:creationId xmlns:a16="http://schemas.microsoft.com/office/drawing/2014/main" id="{2DDF84CF-96B5-AC76-F4AF-93932F6A821A}"/>
              </a:ext>
            </a:extLst>
          </p:cNvPr>
          <p:cNvSpPr/>
          <p:nvPr userDrawn="1"/>
        </p:nvSpPr>
        <p:spPr>
          <a:xfrm>
            <a:off x="623462" y="347774"/>
            <a:ext cx="1821122" cy="2128619"/>
          </a:xfrm>
          <a:custGeom>
            <a:avLst/>
            <a:gdLst/>
            <a:ahLst/>
            <a:cxnLst/>
            <a:rect l="l" t="t" r="r" b="b"/>
            <a:pathLst>
              <a:path w="2088394" h="2382101">
                <a:moveTo>
                  <a:pt x="0" y="0"/>
                </a:moveTo>
                <a:lnTo>
                  <a:pt x="2088394" y="0"/>
                </a:lnTo>
                <a:lnTo>
                  <a:pt x="2088394" y="2382101"/>
                </a:lnTo>
                <a:lnTo>
                  <a:pt x="0" y="23821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35">
            <a:extLst>
              <a:ext uri="{FF2B5EF4-FFF2-40B4-BE49-F238E27FC236}">
                <a16:creationId xmlns:a16="http://schemas.microsoft.com/office/drawing/2014/main" id="{A681CB5C-035B-3296-8409-400A6EB48C5B}"/>
              </a:ext>
            </a:extLst>
          </p:cNvPr>
          <p:cNvSpPr txBox="1"/>
          <p:nvPr userDrawn="1"/>
        </p:nvSpPr>
        <p:spPr>
          <a:xfrm>
            <a:off x="2159709" y="680857"/>
            <a:ext cx="3918092" cy="996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16"/>
              </a:lnSpc>
              <a:spcBef>
                <a:spcPct val="0"/>
              </a:spcBef>
            </a:pPr>
            <a:r>
              <a:rPr lang="en-US" sz="6226" b="1" spc="529" dirty="0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GEOLOGIA</a:t>
            </a: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8630BD0F-4B39-77AE-7E5D-8A559B77BE21}"/>
              </a:ext>
            </a:extLst>
          </p:cNvPr>
          <p:cNvSpPr txBox="1"/>
          <p:nvPr userDrawn="1"/>
        </p:nvSpPr>
        <p:spPr>
          <a:xfrm>
            <a:off x="2159709" y="397800"/>
            <a:ext cx="3918092" cy="47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2830" dirty="0">
                <a:solidFill>
                  <a:srgbClr val="FFFFFF"/>
                </a:solidFill>
                <a:latin typeface="Nourd"/>
                <a:ea typeface="Nourd"/>
                <a:cs typeface="Nourd"/>
                <a:sym typeface="Nourd"/>
              </a:rPr>
              <a:t>XVIII SIMPÓSIO DE</a:t>
            </a:r>
          </a:p>
        </p:txBody>
      </p:sp>
      <p:sp>
        <p:nvSpPr>
          <p:cNvPr id="21" name="TextBox 37">
            <a:extLst>
              <a:ext uri="{FF2B5EF4-FFF2-40B4-BE49-F238E27FC236}">
                <a16:creationId xmlns:a16="http://schemas.microsoft.com/office/drawing/2014/main" id="{41BD04D8-2FB5-2E99-27FD-1BB029285DB7}"/>
              </a:ext>
            </a:extLst>
          </p:cNvPr>
          <p:cNvSpPr txBox="1"/>
          <p:nvPr userDrawn="1"/>
        </p:nvSpPr>
        <p:spPr>
          <a:xfrm>
            <a:off x="2159709" y="1573757"/>
            <a:ext cx="3918092" cy="480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77"/>
              </a:lnSpc>
              <a:spcBef>
                <a:spcPct val="0"/>
              </a:spcBef>
            </a:pPr>
            <a:r>
              <a:rPr lang="en-US" sz="2841" spc="-42" dirty="0">
                <a:solidFill>
                  <a:srgbClr val="FFFFFF"/>
                </a:solidFill>
                <a:latin typeface="Nourd"/>
                <a:ea typeface="Nourd"/>
                <a:cs typeface="Nourd"/>
                <a:sym typeface="Nourd"/>
              </a:rPr>
              <a:t>DO CENTRO-OESTE</a:t>
            </a:r>
          </a:p>
        </p:txBody>
      </p:sp>
      <p:sp>
        <p:nvSpPr>
          <p:cNvPr id="22" name="TextBox 38">
            <a:extLst>
              <a:ext uri="{FF2B5EF4-FFF2-40B4-BE49-F238E27FC236}">
                <a16:creationId xmlns:a16="http://schemas.microsoft.com/office/drawing/2014/main" id="{347643B0-3350-26F9-285C-B3CAE359B4B5}"/>
              </a:ext>
            </a:extLst>
          </p:cNvPr>
          <p:cNvSpPr txBox="1"/>
          <p:nvPr userDrawn="1"/>
        </p:nvSpPr>
        <p:spPr>
          <a:xfrm>
            <a:off x="2290483" y="1971111"/>
            <a:ext cx="3656544" cy="461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6"/>
              </a:lnSpc>
            </a:pPr>
            <a:r>
              <a:rPr lang="en-US" sz="1390" spc="258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DESAFIOS E OPORTUNIDADES</a:t>
            </a:r>
          </a:p>
          <a:p>
            <a:pPr algn="ctr">
              <a:lnSpc>
                <a:spcPts val="1681"/>
              </a:lnSpc>
              <a:spcBef>
                <a:spcPct val="0"/>
              </a:spcBef>
            </a:pPr>
            <a:r>
              <a:rPr lang="en-US" sz="1200" b="1" spc="234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PARA A TRANSIÇÃO ENERGÉTICA</a:t>
            </a:r>
          </a:p>
        </p:txBody>
      </p:sp>
    </p:spTree>
    <p:extLst>
      <p:ext uri="{BB962C8B-B14F-4D97-AF65-F5344CB8AC3E}">
        <p14:creationId xmlns:p14="http://schemas.microsoft.com/office/powerpoint/2010/main" val="359978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orma, Quadrado&#10;&#10;Descrição gerada automaticamente">
            <a:extLst>
              <a:ext uri="{FF2B5EF4-FFF2-40B4-BE49-F238E27FC236}">
                <a16:creationId xmlns:a16="http://schemas.microsoft.com/office/drawing/2014/main" id="{2320E6A6-F9D1-D3BE-9289-C66E5849B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53" y="3553460"/>
            <a:ext cx="1005024" cy="1005024"/>
          </a:xfrm>
          <a:prstGeom prst="rect">
            <a:avLst/>
          </a:prstGeom>
        </p:spPr>
      </p:pic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153116DB-6553-935A-9A04-2B783A9070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7969" y="3863369"/>
            <a:ext cx="7836062" cy="3847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2400" b="1">
                <a:solidFill>
                  <a:srgbClr val="68320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Título da primeira seção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717E4D94-671D-17D1-64D1-46AEEEAC15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553" y="3585210"/>
            <a:ext cx="1005024" cy="94107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68320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387DC35-D595-694D-8246-47C99585C0B9}"/>
              </a:ext>
            </a:extLst>
          </p:cNvPr>
          <p:cNvSpPr/>
          <p:nvPr userDrawn="1"/>
        </p:nvSpPr>
        <p:spPr>
          <a:xfrm>
            <a:off x="0" y="5295900"/>
            <a:ext cx="12192000" cy="1562100"/>
          </a:xfrm>
          <a:prstGeom prst="rect">
            <a:avLst/>
          </a:prstGeom>
          <a:solidFill>
            <a:srgbClr val="A24E14"/>
          </a:solidFill>
          <a:ln>
            <a:solidFill>
              <a:srgbClr val="A24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Freeform 39">
            <a:extLst>
              <a:ext uri="{FF2B5EF4-FFF2-40B4-BE49-F238E27FC236}">
                <a16:creationId xmlns:a16="http://schemas.microsoft.com/office/drawing/2014/main" id="{0BD34C22-78B7-AD9D-1232-CED706B82DB2}"/>
              </a:ext>
            </a:extLst>
          </p:cNvPr>
          <p:cNvSpPr/>
          <p:nvPr userDrawn="1"/>
        </p:nvSpPr>
        <p:spPr>
          <a:xfrm>
            <a:off x="219917" y="5497972"/>
            <a:ext cx="983847" cy="1111171"/>
          </a:xfrm>
          <a:custGeom>
            <a:avLst/>
            <a:gdLst/>
            <a:ahLst/>
            <a:cxnLst/>
            <a:rect l="l" t="t" r="r" b="b"/>
            <a:pathLst>
              <a:path w="2088394" h="2382101">
                <a:moveTo>
                  <a:pt x="0" y="0"/>
                </a:moveTo>
                <a:lnTo>
                  <a:pt x="2088394" y="0"/>
                </a:lnTo>
                <a:lnTo>
                  <a:pt x="2088394" y="2382101"/>
                </a:lnTo>
                <a:lnTo>
                  <a:pt x="0" y="2382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646B975E-31D2-6BE5-D31C-2BBB9C35C7B7}"/>
              </a:ext>
            </a:extLst>
          </p:cNvPr>
          <p:cNvSpPr/>
          <p:nvPr userDrawn="1"/>
        </p:nvSpPr>
        <p:spPr>
          <a:xfrm>
            <a:off x="9570530" y="5378417"/>
            <a:ext cx="2621470" cy="1350283"/>
          </a:xfrm>
          <a:custGeom>
            <a:avLst/>
            <a:gdLst/>
            <a:ahLst/>
            <a:cxnLst/>
            <a:rect l="l" t="t" r="r" b="b"/>
            <a:pathLst>
              <a:path w="14098059" h="8125609">
                <a:moveTo>
                  <a:pt x="0" y="0"/>
                </a:moveTo>
                <a:lnTo>
                  <a:pt x="14098060" y="0"/>
                </a:lnTo>
                <a:lnTo>
                  <a:pt x="14098060" y="8125608"/>
                </a:lnTo>
                <a:lnTo>
                  <a:pt x="0" y="812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466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zio: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0B26A01-1A6D-742F-97BF-4CB4357052FB}"/>
              </a:ext>
            </a:extLst>
          </p:cNvPr>
          <p:cNvSpPr/>
          <p:nvPr userDrawn="1"/>
        </p:nvSpPr>
        <p:spPr>
          <a:xfrm>
            <a:off x="0" y="0"/>
            <a:ext cx="12192000" cy="1011935"/>
          </a:xfrm>
          <a:prstGeom prst="rect">
            <a:avLst/>
          </a:prstGeom>
          <a:solidFill>
            <a:srgbClr val="A24E14"/>
          </a:solidFill>
          <a:ln>
            <a:solidFill>
              <a:srgbClr val="A24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B7D28D7-8925-9962-28D4-0C90CA202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3743" y="302698"/>
            <a:ext cx="9870057" cy="4067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DA9571C-E1D4-C04A-70A3-8FA710CBC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048" y="233688"/>
            <a:ext cx="433648" cy="54455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pt-BR" sz="2000" b="1" kern="1200" spc="-40" baseline="0" dirty="0">
                <a:solidFill>
                  <a:srgbClr val="68320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sp>
        <p:nvSpPr>
          <p:cNvPr id="5" name="Freeform 39">
            <a:extLst>
              <a:ext uri="{FF2B5EF4-FFF2-40B4-BE49-F238E27FC236}">
                <a16:creationId xmlns:a16="http://schemas.microsoft.com/office/drawing/2014/main" id="{7F937012-0138-7DFB-04B1-A277F0DD1529}"/>
              </a:ext>
            </a:extLst>
          </p:cNvPr>
          <p:cNvSpPr/>
          <p:nvPr userDrawn="1"/>
        </p:nvSpPr>
        <p:spPr>
          <a:xfrm>
            <a:off x="11475490" y="194769"/>
            <a:ext cx="594819" cy="622394"/>
          </a:xfrm>
          <a:custGeom>
            <a:avLst/>
            <a:gdLst/>
            <a:ahLst/>
            <a:cxnLst/>
            <a:rect l="l" t="t" r="r" b="b"/>
            <a:pathLst>
              <a:path w="2088394" h="2382101">
                <a:moveTo>
                  <a:pt x="0" y="0"/>
                </a:moveTo>
                <a:lnTo>
                  <a:pt x="2088394" y="0"/>
                </a:lnTo>
                <a:lnTo>
                  <a:pt x="2088394" y="2382101"/>
                </a:lnTo>
                <a:lnTo>
                  <a:pt x="0" y="23821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80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B7D28D7-8925-9962-28D4-0C90CA202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3743" y="302698"/>
            <a:ext cx="9870057" cy="40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seção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DA9571C-E1D4-C04A-70A3-8FA710CBC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272"/>
            <a:ext cx="433648" cy="389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pt-BR" b="1">
                <a:solidFill>
                  <a:schemeClr val="accent1"/>
                </a:solidFill>
                <a:latin typeface="Titillium Web" panose="00000500000000000000" pitchFamily="2" charset="0"/>
              </a:rPr>
              <a:t>1</a:t>
            </a:r>
            <a:endParaRPr lang="pt-BR"/>
          </a:p>
        </p:txBody>
      </p: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F2E2D3A4-3C4E-8D0E-9CCF-51CBB18968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3743" y="3472547"/>
            <a:ext cx="9188116" cy="947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latin typeface="Titillium Web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Citação de algum usuário</a:t>
            </a:r>
            <a:br>
              <a:rPr lang="pt-BR"/>
            </a:br>
            <a:r>
              <a:rPr lang="pt-BR"/>
              <a:t>ou autor para servir de destaque.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4C3421-06F7-EB70-77A3-1463976463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3743" y="4540861"/>
            <a:ext cx="9188116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2000" b="0">
                <a:solidFill>
                  <a:schemeClr val="tx1">
                    <a:lumMod val="60000"/>
                    <a:lumOff val="40000"/>
                  </a:schemeClr>
                </a:solidFill>
                <a:latin typeface="Titillium Web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Autor ou Usuário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452BE59E-1996-8753-6451-5F31E8DA3A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3944" y="2234785"/>
            <a:ext cx="1227713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0" b="1" spc="-800" baseline="0">
                <a:solidFill>
                  <a:srgbClr val="4476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‘‘</a:t>
            </a:r>
          </a:p>
        </p:txBody>
      </p:sp>
    </p:spTree>
    <p:extLst>
      <p:ext uri="{BB962C8B-B14F-4D97-AF65-F5344CB8AC3E}">
        <p14:creationId xmlns:p14="http://schemas.microsoft.com/office/powerpoint/2010/main" val="34152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õ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B7D28D7-8925-9962-28D4-0C90CA202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3743" y="302698"/>
            <a:ext cx="9870057" cy="40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seção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DA9571C-E1D4-C04A-70A3-8FA710CBC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272"/>
            <a:ext cx="433648" cy="389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pt-BR" b="1">
                <a:solidFill>
                  <a:schemeClr val="accent1"/>
                </a:solidFill>
                <a:latin typeface="Titillium Web" panose="00000500000000000000" pitchFamily="2" charset="0"/>
              </a:rPr>
              <a:t>1</a:t>
            </a:r>
            <a:endParaRPr lang="pt-BR"/>
          </a:p>
        </p:txBody>
      </p: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F2E2D3A4-3C4E-8D0E-9CCF-51CBB18968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4860" y="3472547"/>
            <a:ext cx="3367426" cy="947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Citação de algum</a:t>
            </a:r>
            <a:br>
              <a:rPr lang="pt-BR" dirty="0"/>
            </a:br>
            <a:r>
              <a:rPr lang="pt-BR" dirty="0"/>
              <a:t>usuário ou autor para</a:t>
            </a:r>
            <a:br>
              <a:rPr lang="pt-BR" dirty="0"/>
            </a:br>
            <a:r>
              <a:rPr lang="pt-BR" dirty="0"/>
              <a:t>servir de destaque.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4C3421-06F7-EB70-77A3-1463976463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4860" y="4497317"/>
            <a:ext cx="3367426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1600" b="0">
                <a:solidFill>
                  <a:schemeClr val="tx1">
                    <a:lumMod val="60000"/>
                    <a:lumOff val="40000"/>
                  </a:schemeClr>
                </a:solidFill>
                <a:latin typeface="Titillium Web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Autor ou Usuário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452BE59E-1996-8753-6451-5F31E8DA3A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4716" y="2728392"/>
            <a:ext cx="1227713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8000" b="1" spc="-300" baseline="0">
                <a:solidFill>
                  <a:srgbClr val="A24E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‘‘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C10442FE-8DD4-A235-1D1E-FED4794506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79712" y="3472547"/>
            <a:ext cx="3367426" cy="947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Citação de algum</a:t>
            </a:r>
            <a:br>
              <a:rPr lang="pt-BR"/>
            </a:br>
            <a:r>
              <a:rPr lang="pt-BR"/>
              <a:t>usuário ou autor para</a:t>
            </a:r>
            <a:br>
              <a:rPr lang="pt-BR"/>
            </a:br>
            <a:r>
              <a:rPr lang="pt-BR"/>
              <a:t>servir de destaque.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5A2882E2-D2E6-8702-3CB3-065F9BB28F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9712" y="4497317"/>
            <a:ext cx="3367426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1600" b="0">
                <a:solidFill>
                  <a:schemeClr val="tx1">
                    <a:lumMod val="60000"/>
                    <a:lumOff val="40000"/>
                  </a:schemeClr>
                </a:solidFill>
                <a:latin typeface="Titillium Web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Autor ou Usuário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C827E9A9-2F5C-54BC-01CB-1435628ED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9568" y="2728392"/>
            <a:ext cx="1227713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8000" b="1" spc="-300" baseline="0">
                <a:solidFill>
                  <a:srgbClr val="A24E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‘‘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49C95629-39D6-39AC-409E-F6CD02A59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2286" y="3472547"/>
            <a:ext cx="3367426" cy="947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Citação de algum</a:t>
            </a:r>
            <a:br>
              <a:rPr lang="pt-BR"/>
            </a:br>
            <a:r>
              <a:rPr lang="pt-BR"/>
              <a:t>usuário ou autor para</a:t>
            </a:r>
            <a:br>
              <a:rPr lang="pt-BR"/>
            </a:br>
            <a:r>
              <a:rPr lang="pt-BR"/>
              <a:t>servir de destaque.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285C20D6-EBC3-662B-FC5B-65AF35299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12286" y="4497317"/>
            <a:ext cx="3367426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1600" b="0">
                <a:solidFill>
                  <a:schemeClr val="tx1">
                    <a:lumMod val="60000"/>
                    <a:lumOff val="40000"/>
                  </a:schemeClr>
                </a:solidFill>
                <a:latin typeface="Titillium Web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Autor ou Usuário</a:t>
            </a: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D957D530-5AAA-1D5E-918D-2D6E3D7F84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2143" y="2728392"/>
            <a:ext cx="1227713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8000" b="1" spc="-300" baseline="0">
                <a:solidFill>
                  <a:srgbClr val="A24E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‘‘</a:t>
            </a:r>
          </a:p>
        </p:txBody>
      </p:sp>
    </p:spTree>
    <p:extLst>
      <p:ext uri="{BB962C8B-B14F-4D97-AF65-F5344CB8AC3E}">
        <p14:creationId xmlns:p14="http://schemas.microsoft.com/office/powerpoint/2010/main" val="71880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a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B7D28D7-8925-9962-28D4-0C90CA202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3743" y="302698"/>
            <a:ext cx="9870057" cy="406750"/>
          </a:xfrm>
          <a:prstGeom prst="rect">
            <a:avLst/>
          </a:prstGeo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DA9571C-E1D4-C04A-70A3-8FA710CBC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272"/>
            <a:ext cx="433648" cy="389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rgbClr val="68320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pt-BR" b="1" dirty="0">
                <a:solidFill>
                  <a:schemeClr val="accent1"/>
                </a:solidFill>
                <a:latin typeface="Titillium Web" panose="00000500000000000000" pitchFamily="2" charset="0"/>
              </a:rPr>
              <a:t>1</a:t>
            </a:r>
            <a:endParaRPr lang="pt-BR" dirty="0"/>
          </a:p>
        </p:txBody>
      </p: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F2E2D3A4-3C4E-8D0E-9CCF-51CBB18968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3743" y="3472547"/>
            <a:ext cx="9188116" cy="947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C8985A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Citação de algum usuário</a:t>
            </a:r>
            <a:br>
              <a:rPr lang="pt-BR" dirty="0"/>
            </a:br>
            <a:r>
              <a:rPr lang="pt-BR" dirty="0"/>
              <a:t>ou autor para servir de destaque.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4C3421-06F7-EB70-77A3-1463976463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3743" y="4540861"/>
            <a:ext cx="9188116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2000" b="0">
                <a:solidFill>
                  <a:schemeClr val="tx1">
                    <a:lumMod val="60000"/>
                    <a:lumOff val="40000"/>
                  </a:schemeClr>
                </a:solidFill>
                <a:latin typeface="Titillium Web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Subtítulo de dado ou fonte de dado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452BE59E-1996-8753-6451-5F31E8DA3A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4787" y="2048233"/>
            <a:ext cx="6826027" cy="13389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8500" b="1" spc="-400" baseline="0">
                <a:solidFill>
                  <a:srgbClr val="A24E14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+999 mil</a:t>
            </a: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323334B-274E-744D-9F0D-71DE442B1C3F}"/>
              </a:ext>
            </a:extLst>
          </p:cNvPr>
          <p:cNvSpPr/>
          <p:nvPr/>
        </p:nvSpPr>
        <p:spPr>
          <a:xfrm>
            <a:off x="11100122" y="0"/>
            <a:ext cx="1091878" cy="1259032"/>
          </a:xfrm>
          <a:custGeom>
            <a:avLst/>
            <a:gdLst/>
            <a:ahLst/>
            <a:cxnLst/>
            <a:rect l="l" t="t" r="r" b="b"/>
            <a:pathLst>
              <a:path w="3375858" h="4501144">
                <a:moveTo>
                  <a:pt x="0" y="0"/>
                </a:moveTo>
                <a:lnTo>
                  <a:pt x="3375858" y="0"/>
                </a:lnTo>
                <a:lnTo>
                  <a:pt x="3375858" y="4501144"/>
                </a:lnTo>
                <a:lnTo>
                  <a:pt x="0" y="45011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79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e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B7D28D7-8925-9962-28D4-0C90CA202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3743" y="302698"/>
            <a:ext cx="9870057" cy="40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Sumário</a:t>
            </a:r>
          </a:p>
        </p:txBody>
      </p: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F2E2D3A4-3C4E-8D0E-9CCF-51CBB18968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3743" y="3472547"/>
            <a:ext cx="9188116" cy="947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latin typeface="Titillium Web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Citação de algum usuário</a:t>
            </a:r>
            <a:br>
              <a:rPr lang="pt-BR"/>
            </a:br>
            <a:r>
              <a:rPr lang="pt-BR"/>
              <a:t>ou autor para servir de destaque.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4C3421-06F7-EB70-77A3-1463976463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3743" y="4540861"/>
            <a:ext cx="9188116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2000" b="0">
                <a:solidFill>
                  <a:schemeClr val="tx1">
                    <a:lumMod val="60000"/>
                    <a:lumOff val="40000"/>
                  </a:schemeClr>
                </a:solidFill>
                <a:latin typeface="Titillium Web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Subtítulo de dado ou fonte de dado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452BE59E-1996-8753-6451-5F31E8DA3A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4787" y="2048233"/>
            <a:ext cx="6826027" cy="13389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8500" b="1" spc="-4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+999 mil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D9579B8-B32E-8B89-C92B-983D4C15B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4875" y="345396"/>
            <a:ext cx="316427" cy="3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5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a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B7D28D7-8925-9962-28D4-0C90CA202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3743" y="302698"/>
            <a:ext cx="9870057" cy="40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seção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DA9571C-E1D4-C04A-70A3-8FA710CBC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272"/>
            <a:ext cx="433648" cy="389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pt-BR" b="1">
                <a:solidFill>
                  <a:schemeClr val="accent1"/>
                </a:solidFill>
                <a:latin typeface="Titillium Web" panose="00000500000000000000" pitchFamily="2" charset="0"/>
              </a:rPr>
              <a:t>1</a:t>
            </a:r>
            <a:endParaRPr lang="pt-BR"/>
          </a:p>
        </p:txBody>
      </p: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F2E2D3A4-3C4E-8D0E-9CCF-51CBB18968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4860" y="3472547"/>
            <a:ext cx="3367426" cy="947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Citação de algum</a:t>
            </a:r>
            <a:br>
              <a:rPr lang="pt-BR"/>
            </a:br>
            <a:r>
              <a:rPr lang="pt-BR"/>
              <a:t>usuário ou autor para</a:t>
            </a:r>
            <a:br>
              <a:rPr lang="pt-BR"/>
            </a:br>
            <a:r>
              <a:rPr lang="pt-BR"/>
              <a:t>servir de destaque.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4C3421-06F7-EB70-77A3-1463976463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4860" y="4497317"/>
            <a:ext cx="3367426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1600" b="0">
                <a:solidFill>
                  <a:schemeClr val="tx1">
                    <a:lumMod val="60000"/>
                    <a:lumOff val="40000"/>
                  </a:schemeClr>
                </a:solidFill>
                <a:latin typeface="Titillium Web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Subtítulo de dado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452BE59E-1996-8753-6451-5F31E8DA3A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9788" y="2761050"/>
            <a:ext cx="2297570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00" b="1" spc="-150" baseline="0">
                <a:solidFill>
                  <a:srgbClr val="A24E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999 mil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C10442FE-8DD4-A235-1D1E-FED4794506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79712" y="3472547"/>
            <a:ext cx="3367426" cy="947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Citação de algum</a:t>
            </a:r>
            <a:br>
              <a:rPr lang="pt-BR"/>
            </a:br>
            <a:r>
              <a:rPr lang="pt-BR"/>
              <a:t>usuário ou autor para</a:t>
            </a:r>
            <a:br>
              <a:rPr lang="pt-BR"/>
            </a:br>
            <a:r>
              <a:rPr lang="pt-BR"/>
              <a:t>servir de destaque.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5A2882E2-D2E6-8702-3CB3-065F9BB28F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9712" y="4497317"/>
            <a:ext cx="3367426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1600" b="0">
                <a:solidFill>
                  <a:schemeClr val="tx1">
                    <a:lumMod val="60000"/>
                    <a:lumOff val="40000"/>
                  </a:schemeClr>
                </a:solidFill>
                <a:latin typeface="Titillium Web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Subtítulo de dado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49C95629-39D6-39AC-409E-F6CD02A59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2286" y="3472547"/>
            <a:ext cx="3367426" cy="947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Citação de algum</a:t>
            </a:r>
            <a:br>
              <a:rPr lang="pt-BR"/>
            </a:br>
            <a:r>
              <a:rPr lang="pt-BR"/>
              <a:t>usuário ou autor para</a:t>
            </a:r>
            <a:br>
              <a:rPr lang="pt-BR"/>
            </a:br>
            <a:r>
              <a:rPr lang="pt-BR"/>
              <a:t>servir de destaque.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285C20D6-EBC3-662B-FC5B-65AF35299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12286" y="4497317"/>
            <a:ext cx="3367426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1600" b="0">
                <a:solidFill>
                  <a:schemeClr val="tx1">
                    <a:lumMod val="60000"/>
                    <a:lumOff val="40000"/>
                  </a:schemeClr>
                </a:solidFill>
                <a:latin typeface="Titillium Web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Subtítulo de dado</a:t>
            </a:r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2E523846-D5AD-9C13-3DD4-C46B431061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7214" y="2761050"/>
            <a:ext cx="2297570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00" b="1" spc="-150" baseline="0">
                <a:solidFill>
                  <a:srgbClr val="A24E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999 mil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F59D9177-3BD3-4200-926D-AC75B06640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4640" y="2761049"/>
            <a:ext cx="2297570" cy="4556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00" b="1" spc="-150" baseline="0">
                <a:solidFill>
                  <a:srgbClr val="A24E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999 mil</a:t>
            </a:r>
          </a:p>
        </p:txBody>
      </p:sp>
    </p:spTree>
    <p:extLst>
      <p:ext uri="{BB962C8B-B14F-4D97-AF65-F5344CB8AC3E}">
        <p14:creationId xmlns:p14="http://schemas.microsoft.com/office/powerpoint/2010/main" val="246627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ns avul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B7D28D7-8925-9962-28D4-0C90CA202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3743" y="302698"/>
            <a:ext cx="9870057" cy="40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seção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DA9571C-E1D4-C04A-70A3-8FA710CBC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11485"/>
            <a:ext cx="433648" cy="389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pt-BR" b="1">
                <a:solidFill>
                  <a:schemeClr val="accent1"/>
                </a:solidFill>
                <a:latin typeface="Titillium Web" panose="00000500000000000000" pitchFamily="2" charset="0"/>
              </a:rPr>
              <a:t>1</a:t>
            </a:r>
            <a:endParaRPr lang="pt-BR"/>
          </a:p>
        </p:txBody>
      </p: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F2E2D3A4-3C4E-8D0E-9CCF-51CBB18968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4860" y="5061860"/>
            <a:ext cx="3367426" cy="5061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Título de item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C10442FE-8DD4-A235-1D1E-FED4794506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79712" y="5061860"/>
            <a:ext cx="3367426" cy="5061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Título de item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49C95629-39D6-39AC-409E-F6CD02A59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2286" y="5061860"/>
            <a:ext cx="3367426" cy="5061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Título de item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C620B419-FB65-3A67-134C-F392E7E6FA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4860" y="3151413"/>
            <a:ext cx="3367426" cy="5061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Título de item</a:t>
            </a: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785D2284-7476-FC1C-D452-5BE2F4E841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79712" y="3151413"/>
            <a:ext cx="3367426" cy="5061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Título de item</a:t>
            </a:r>
          </a:p>
        </p:txBody>
      </p: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A68D47C4-8BC9-41A9-F043-15B90C05B6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2286" y="3151413"/>
            <a:ext cx="3367426" cy="5061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/>
              <a:t>Título de item</a:t>
            </a:r>
          </a:p>
        </p:txBody>
      </p:sp>
    </p:spTree>
    <p:extLst>
      <p:ext uri="{BB962C8B-B14F-4D97-AF65-F5344CB8AC3E}">
        <p14:creationId xmlns:p14="http://schemas.microsoft.com/office/powerpoint/2010/main" val="99818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o e imag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E2DEA4E-E175-DBA6-C271-39D94354D49E}"/>
              </a:ext>
            </a:extLst>
          </p:cNvPr>
          <p:cNvSpPr/>
          <p:nvPr userDrawn="1"/>
        </p:nvSpPr>
        <p:spPr>
          <a:xfrm>
            <a:off x="0" y="-1"/>
            <a:ext cx="6084224" cy="1011935"/>
          </a:xfrm>
          <a:prstGeom prst="rect">
            <a:avLst/>
          </a:prstGeom>
          <a:solidFill>
            <a:srgbClr val="A24E14"/>
          </a:solidFill>
          <a:ln>
            <a:solidFill>
              <a:srgbClr val="A24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C3CF647-0EF9-A1AA-5A5E-0ECA4C6A5C59}"/>
              </a:ext>
            </a:extLst>
          </p:cNvPr>
          <p:cNvSpPr/>
          <p:nvPr userDrawn="1"/>
        </p:nvSpPr>
        <p:spPr>
          <a:xfrm>
            <a:off x="6096000" y="-1"/>
            <a:ext cx="6096000" cy="6857999"/>
          </a:xfrm>
          <a:prstGeom prst="rect">
            <a:avLst/>
          </a:prstGeom>
          <a:solidFill>
            <a:srgbClr val="A24E14">
              <a:alpha val="50000"/>
            </a:srgbClr>
          </a:solidFill>
          <a:ln>
            <a:solidFill>
              <a:srgbClr val="A24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 descr="Forma, Quadrado&#10;&#10;Descrição gerada automaticamente">
            <a:extLst>
              <a:ext uri="{FF2B5EF4-FFF2-40B4-BE49-F238E27FC236}">
                <a16:creationId xmlns:a16="http://schemas.microsoft.com/office/drawing/2014/main" id="{E1BC127D-6E72-F4C8-21C3-FA968F34D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400"/>
            <a:ext cx="457200" cy="4572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9B7D28D7-8925-9962-28D4-0C90CA202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3744" y="302698"/>
            <a:ext cx="3403942" cy="406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DA9571C-E1D4-C04A-70A3-8FA710CBC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272"/>
            <a:ext cx="433648" cy="389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rgbClr val="68320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pt-BR" b="1" dirty="0">
                <a:solidFill>
                  <a:schemeClr val="accent1"/>
                </a:solidFill>
                <a:latin typeface="Titillium Web" panose="00000500000000000000" pitchFamily="2" charset="0"/>
              </a:rPr>
              <a:t>1</a:t>
            </a:r>
            <a:endParaRPr lang="pt-BR" dirty="0"/>
          </a:p>
        </p:txBody>
      </p:sp>
      <p:sp>
        <p:nvSpPr>
          <p:cNvPr id="2" name="Espaço Reservado para Imagem 15">
            <a:extLst>
              <a:ext uri="{FF2B5EF4-FFF2-40B4-BE49-F238E27FC236}">
                <a16:creationId xmlns:a16="http://schemas.microsoft.com/office/drawing/2014/main" id="{6F24DCDD-4A8A-2A9D-249C-068405186B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7776" y="-2540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pt-BR"/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E5891939-8784-4DC6-0E58-36A31ED42D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024" y="2092546"/>
            <a:ext cx="3403943" cy="1311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Frase de exemplo para um espaço de mais destaque.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02AC9724-ECA3-6855-5269-E1E21240BB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4241579"/>
            <a:ext cx="3403943" cy="16004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2000" b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t-BR" dirty="0"/>
              <a:t>Frase de exemplo para um</a:t>
            </a:r>
            <a:br>
              <a:rPr lang="pt-BR" dirty="0"/>
            </a:br>
            <a:r>
              <a:rPr lang="pt-BR" dirty="0"/>
              <a:t>espaço de mais destaque</a:t>
            </a:r>
            <a:br>
              <a:rPr lang="pt-BR" dirty="0"/>
            </a:br>
            <a:r>
              <a:rPr lang="pt-BR" dirty="0"/>
              <a:t>no slide utilizado.</a:t>
            </a:r>
          </a:p>
        </p:txBody>
      </p:sp>
    </p:spTree>
    <p:extLst>
      <p:ext uri="{BB962C8B-B14F-4D97-AF65-F5344CB8AC3E}">
        <p14:creationId xmlns:p14="http://schemas.microsoft.com/office/powerpoint/2010/main" val="2036094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enas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>
            <a:extLst>
              <a:ext uri="{FF2B5EF4-FFF2-40B4-BE49-F238E27FC236}">
                <a16:creationId xmlns:a16="http://schemas.microsoft.com/office/drawing/2014/main" id="{D13FD3D7-5BC0-FA61-EB75-A4CD88F44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42000"/>
            <a:ext cx="12192000" cy="1016000"/>
          </a:xfrm>
          <a:prstGeom prst="rect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pt-BR"/>
              <a:t>Título da seção</a:t>
            </a:r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B817B83B-58D5-10DD-5093-93A6373251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4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58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Forma, Quadrado&#10;&#10;Descrição gerada automaticamente">
            <a:extLst>
              <a:ext uri="{FF2B5EF4-FFF2-40B4-BE49-F238E27FC236}">
                <a16:creationId xmlns:a16="http://schemas.microsoft.com/office/drawing/2014/main" id="{6CD35F29-0EA6-3B7A-BEB7-D5DD745DBF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400"/>
            <a:ext cx="457200" cy="457200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283315A-8AAA-D4AA-4000-351CE28F5A4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016000"/>
            <a:ext cx="12192000" cy="0"/>
          </a:xfrm>
          <a:prstGeom prst="line">
            <a:avLst/>
          </a:prstGeom>
          <a:ln w="19050">
            <a:solidFill>
              <a:srgbClr val="DBDC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37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69" r:id="rId3"/>
    <p:sldLayoutId id="2147483668" r:id="rId4"/>
    <p:sldLayoutId id="2147483684" r:id="rId5"/>
    <p:sldLayoutId id="2147483670" r:id="rId6"/>
    <p:sldLayoutId id="2147483671" r:id="rId7"/>
    <p:sldLayoutId id="2147483674" r:id="rId8"/>
    <p:sldLayoutId id="2147483673" r:id="rId9"/>
    <p:sldLayoutId id="2147483675" r:id="rId10"/>
    <p:sldLayoutId id="2147483678" r:id="rId11"/>
    <p:sldLayoutId id="2147483677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05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1EB6AD7-AD59-4691-F4ED-FB656CF1E5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>
              <a:solidFill>
                <a:srgbClr val="68320F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56E0B8-5ABC-E8DA-2A37-0134990586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1B6D4C-E617-2846-A04E-DD76DABD0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28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F773BC3-F6E6-C08C-AA91-4E2FAEB108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06849" y="3863369"/>
            <a:ext cx="7836062" cy="384751"/>
          </a:xfrm>
        </p:spPr>
        <p:txBody>
          <a:bodyPr/>
          <a:lstStyle/>
          <a:p>
            <a:endParaRPr lang="pt-BR" dirty="0">
              <a:solidFill>
                <a:srgbClr val="68320F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E32801-576D-2D4D-0530-2A0E64E89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438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C7D7C-13B1-F08D-C892-579C8ACF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71" y="302698"/>
            <a:ext cx="9870057" cy="406750"/>
          </a:xfrm>
        </p:spPr>
        <p:txBody>
          <a:bodyPr/>
          <a:lstStyle/>
          <a:p>
            <a:endParaRPr lang="pt-BR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5F4383-DC19-0A65-4D87-4650D9157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552" y="209867"/>
            <a:ext cx="433648" cy="592411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699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B2936-6793-46B3-F269-1AD04161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BCA885-80DA-020C-93C6-B3D24C580E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>
              <a:latin typeface="Poor Richard" panose="02080502050505020702" pitchFamily="18" charset="0"/>
              <a:cs typeface="Poppins" panose="00000500000000000000" pitchFamily="2" charset="0"/>
            </a:endParaRPr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AF83E520-514A-9B14-560C-E04CC4F490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770E1D8-A95D-650F-5189-015AB0738F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823A66F-51A6-BEA3-E3D8-19AA78771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99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B90CAD-4AAC-AB33-392E-E7E4BED79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6243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6C1F961-8953-75AF-C488-7C8FE023C1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77FC2C-BE5F-00F6-AD91-085F18E346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891373"/>
      </p:ext>
    </p:extLst>
  </p:cSld>
  <p:clrMapOvr>
    <a:masterClrMapping/>
  </p:clrMapOvr>
</p:sld>
</file>

<file path=ppt/theme/theme1.xml><?xml version="1.0" encoding="utf-8"?>
<a:theme xmlns:a="http://schemas.openxmlformats.org/drawingml/2006/main" name="Jazida: especiais">
  <a:themeElements>
    <a:clrScheme name="Personalizar 1">
      <a:dk1>
        <a:srgbClr val="58595C"/>
      </a:dk1>
      <a:lt1>
        <a:srgbClr val="FFFFFF"/>
      </a:lt1>
      <a:dk2>
        <a:srgbClr val="58595C"/>
      </a:dk2>
      <a:lt2>
        <a:srgbClr val="F3F5F6"/>
      </a:lt2>
      <a:accent1>
        <a:srgbClr val="4476A3"/>
      </a:accent1>
      <a:accent2>
        <a:srgbClr val="D4525A"/>
      </a:accent2>
      <a:accent3>
        <a:srgbClr val="EDEEF2"/>
      </a:accent3>
      <a:accent4>
        <a:srgbClr val="DBDCE1"/>
      </a:accent4>
      <a:accent5>
        <a:srgbClr val="ECA552"/>
      </a:accent5>
      <a:accent6>
        <a:srgbClr val="4476A3"/>
      </a:accent6>
      <a:hlink>
        <a:srgbClr val="4476A3"/>
      </a:hlink>
      <a:folHlink>
        <a:srgbClr val="4476A3"/>
      </a:folHlink>
    </a:clrScheme>
    <a:fontScheme name="Jazida">
      <a:majorFont>
        <a:latin typeface="Titillium Web SemiBold"/>
        <a:ea typeface=""/>
        <a:cs typeface=""/>
      </a:majorFont>
      <a:minorFont>
        <a:latin typeface="Titillium Web"/>
        <a:ea typeface=""/>
        <a:cs typeface=""/>
      </a:minorFont>
    </a:fontScheme>
    <a:fmtScheme name="Sólidos Suti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Jazida: capas">
  <a:themeElements>
    <a:clrScheme name="Personalizar 1">
      <a:dk1>
        <a:srgbClr val="58595C"/>
      </a:dk1>
      <a:lt1>
        <a:srgbClr val="FFFFFF"/>
      </a:lt1>
      <a:dk2>
        <a:srgbClr val="58595C"/>
      </a:dk2>
      <a:lt2>
        <a:srgbClr val="F3F5F6"/>
      </a:lt2>
      <a:accent1>
        <a:srgbClr val="4476A3"/>
      </a:accent1>
      <a:accent2>
        <a:srgbClr val="D4525A"/>
      </a:accent2>
      <a:accent3>
        <a:srgbClr val="EDEEF2"/>
      </a:accent3>
      <a:accent4>
        <a:srgbClr val="DBDCE1"/>
      </a:accent4>
      <a:accent5>
        <a:srgbClr val="ECA552"/>
      </a:accent5>
      <a:accent6>
        <a:srgbClr val="4476A3"/>
      </a:accent6>
      <a:hlink>
        <a:srgbClr val="4476A3"/>
      </a:hlink>
      <a:folHlink>
        <a:srgbClr val="4476A3"/>
      </a:folHlink>
    </a:clrScheme>
    <a:fontScheme name="Jazida">
      <a:majorFont>
        <a:latin typeface="Titillium Web SemiBold"/>
        <a:ea typeface=""/>
        <a:cs typeface=""/>
      </a:majorFont>
      <a:minorFont>
        <a:latin typeface="Titillium Web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42b503-53cb-4419-a697-f7667f6983e6">
      <Terms xmlns="http://schemas.microsoft.com/office/infopath/2007/PartnerControls"/>
    </lcf76f155ced4ddcb4097134ff3c332f>
    <TaxCatchAll xmlns="8b5751de-71d3-40dc-8fda-f3b0d26938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7853FF403F6B743A2E7FE2403B98780" ma:contentTypeVersion="16" ma:contentTypeDescription="Crie um novo documento." ma:contentTypeScope="" ma:versionID="59958ec16a8eba1069deeeb27ce62d29">
  <xsd:schema xmlns:xsd="http://www.w3.org/2001/XMLSchema" xmlns:xs="http://www.w3.org/2001/XMLSchema" xmlns:p="http://schemas.microsoft.com/office/2006/metadata/properties" xmlns:ns2="6542b503-53cb-4419-a697-f7667f6983e6" xmlns:ns3="8b5751de-71d3-40dc-8fda-f3b0d26938c7" targetNamespace="http://schemas.microsoft.com/office/2006/metadata/properties" ma:root="true" ma:fieldsID="840ada2e83f488ad83e87b703438ac61" ns2:_="" ns3:_="">
    <xsd:import namespace="6542b503-53cb-4419-a697-f7667f6983e6"/>
    <xsd:import namespace="8b5751de-71d3-40dc-8fda-f3b0d26938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2b503-53cb-4419-a697-f7667f6983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feefe203-4fdf-42cc-8282-1617fca0ea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751de-71d3-40dc-8fda-f3b0d26938c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04e42f9-bcfc-4226-9d03-cc3db39eec75}" ma:internalName="TaxCatchAll" ma:showField="CatchAllData" ma:web="8b5751de-71d3-40dc-8fda-f3b0d2693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EE0C89-BAA9-444F-A2C6-F38C0AD5AEBC}">
  <ds:schemaRefs>
    <ds:schemaRef ds:uri="http://www.w3.org/XML/1998/namespace"/>
    <ds:schemaRef ds:uri="6542b503-53cb-4419-a697-f7667f6983e6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8b5751de-71d3-40dc-8fda-f3b0d26938c7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0910F93-2948-4364-B354-4F4238CC2D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0BDAC1-5662-4367-A04D-7A257660A694}">
  <ds:schemaRefs>
    <ds:schemaRef ds:uri="6542b503-53cb-4419-a697-f7667f6983e6"/>
    <ds:schemaRef ds:uri="8b5751de-71d3-40dc-8fda-f3b0d26938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9516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7" baseType="lpstr">
      <vt:lpstr>Aptos</vt:lpstr>
      <vt:lpstr>Arial</vt:lpstr>
      <vt:lpstr>Barlow Condensed Bold</vt:lpstr>
      <vt:lpstr>Nourd</vt:lpstr>
      <vt:lpstr>Poor Richard</vt:lpstr>
      <vt:lpstr>Poppins</vt:lpstr>
      <vt:lpstr>Roboto</vt:lpstr>
      <vt:lpstr>Roboto Bold</vt:lpstr>
      <vt:lpstr>Titillium Web</vt:lpstr>
      <vt:lpstr>Jazida: especiais</vt:lpstr>
      <vt:lpstr>Jazida: capas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Guilherme Silva</dc:creator>
  <cp:lastModifiedBy>Catia Sampaio</cp:lastModifiedBy>
  <cp:revision>45</cp:revision>
  <dcterms:created xsi:type="dcterms:W3CDTF">2024-09-26T13:36:11Z</dcterms:created>
  <dcterms:modified xsi:type="dcterms:W3CDTF">2025-09-08T17:28:20Z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0x010100F7853FF403F6B743A2E7FE2403B98780</vt:lpwstr>
  </property>
</Properties>
</file>